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310" r:id="rId3"/>
    <p:sldId id="319" r:id="rId4"/>
    <p:sldId id="315" r:id="rId5"/>
    <p:sldId id="292" r:id="rId6"/>
    <p:sldId id="316" r:id="rId7"/>
    <p:sldId id="320" r:id="rId8"/>
    <p:sldId id="321" r:id="rId9"/>
    <p:sldId id="318" r:id="rId10"/>
  </p:sldIdLst>
  <p:sldSz cx="12192000" cy="6858000"/>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23" d="100"/>
          <a:sy n="123" d="100"/>
        </p:scale>
        <p:origin x="114" y="186"/>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p:scale>
          <a:sx n="72" d="100"/>
          <a:sy n="72" d="100"/>
        </p:scale>
        <p:origin x="1632" y="-6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C7D14F-4D19-4B02-B973-8EC1E07FBBF6}" type="doc">
      <dgm:prSet loTypeId="urn:microsoft.com/office/officeart/2005/8/layout/cycle4" loCatId="matrix" qsTypeId="urn:microsoft.com/office/officeart/2005/8/quickstyle/simple1" qsCatId="simple" csTypeId="urn:microsoft.com/office/officeart/2005/8/colors/colorful5" csCatId="colorful" phldr="1"/>
      <dgm:spPr/>
      <dgm:t>
        <a:bodyPr/>
        <a:lstStyle/>
        <a:p>
          <a:endParaRPr lang="en-US"/>
        </a:p>
      </dgm:t>
    </dgm:pt>
    <dgm:pt modelId="{2FD5ABA7-5D93-49DB-BFB9-55FD53C5F7FB}">
      <dgm:prSet phldrT="[Text]" custT="1"/>
      <dgm:spPr/>
      <dgm:t>
        <a:bodyPr/>
        <a:lstStyle/>
        <a:p>
          <a:r>
            <a:rPr lang="en-US" sz="2400" b="1"/>
            <a:t>Product</a:t>
          </a:r>
        </a:p>
      </dgm:t>
    </dgm:pt>
    <dgm:pt modelId="{C127CCFA-B7DF-4327-814C-A345A17B1E99}" type="parTrans" cxnId="{2F7D888D-6646-4191-8504-791CBB7A6F14}">
      <dgm:prSet/>
      <dgm:spPr/>
      <dgm:t>
        <a:bodyPr/>
        <a:lstStyle/>
        <a:p>
          <a:endParaRPr lang="en-US"/>
        </a:p>
      </dgm:t>
    </dgm:pt>
    <dgm:pt modelId="{2146D7C1-51C3-4FCF-8AFB-25A3B55CAA56}" type="sibTrans" cxnId="{2F7D888D-6646-4191-8504-791CBB7A6F14}">
      <dgm:prSet/>
      <dgm:spPr/>
      <dgm:t>
        <a:bodyPr/>
        <a:lstStyle/>
        <a:p>
          <a:endParaRPr lang="en-US"/>
        </a:p>
      </dgm:t>
    </dgm:pt>
    <dgm:pt modelId="{F8163951-3925-40E4-8474-AB42B0C0380B}">
      <dgm:prSet phldrT="[Text]" custT="1"/>
      <dgm:spPr/>
      <dgm:t>
        <a:bodyPr/>
        <a:lstStyle/>
        <a:p>
          <a:r>
            <a:rPr lang="en-US" sz="1800" b="1" dirty="0"/>
            <a:t>Product Attributes</a:t>
          </a:r>
        </a:p>
      </dgm:t>
    </dgm:pt>
    <dgm:pt modelId="{A7D34917-B5D4-43A6-A845-7C8BEACB3EF5}" type="parTrans" cxnId="{C51D5FE8-335C-4091-ADC8-ECCABB7CAE9F}">
      <dgm:prSet/>
      <dgm:spPr/>
      <dgm:t>
        <a:bodyPr/>
        <a:lstStyle/>
        <a:p>
          <a:endParaRPr lang="en-US"/>
        </a:p>
      </dgm:t>
    </dgm:pt>
    <dgm:pt modelId="{E78EF82E-BBB2-4321-9263-2F534F2BF657}" type="sibTrans" cxnId="{C51D5FE8-335C-4091-ADC8-ECCABB7CAE9F}">
      <dgm:prSet/>
      <dgm:spPr/>
      <dgm:t>
        <a:bodyPr/>
        <a:lstStyle/>
        <a:p>
          <a:endParaRPr lang="en-US"/>
        </a:p>
      </dgm:t>
    </dgm:pt>
    <dgm:pt modelId="{0F366461-AD46-4ECC-90A5-DC191ACB3ADE}">
      <dgm:prSet phldrT="[Text]" custT="1"/>
      <dgm:spPr/>
      <dgm:t>
        <a:bodyPr/>
        <a:lstStyle/>
        <a:p>
          <a:r>
            <a:rPr lang="en-US" sz="2400" b="1"/>
            <a:t>Price</a:t>
          </a:r>
        </a:p>
      </dgm:t>
    </dgm:pt>
    <dgm:pt modelId="{78740E8B-1580-40E4-A79E-BDCE14880DBB}" type="parTrans" cxnId="{EA6DB21A-B306-47DE-8ADA-0D6D2A0D9F1F}">
      <dgm:prSet/>
      <dgm:spPr/>
      <dgm:t>
        <a:bodyPr/>
        <a:lstStyle/>
        <a:p>
          <a:endParaRPr lang="en-US"/>
        </a:p>
      </dgm:t>
    </dgm:pt>
    <dgm:pt modelId="{67888807-2BF9-4C0F-9D14-757B28C1AF8D}" type="sibTrans" cxnId="{EA6DB21A-B306-47DE-8ADA-0D6D2A0D9F1F}">
      <dgm:prSet/>
      <dgm:spPr/>
      <dgm:t>
        <a:bodyPr/>
        <a:lstStyle/>
        <a:p>
          <a:endParaRPr lang="en-US"/>
        </a:p>
      </dgm:t>
    </dgm:pt>
    <dgm:pt modelId="{EFE32BD8-7F2C-4D9A-A073-C45F8768DCA0}">
      <dgm:prSet phldrT="[Text]" custT="1"/>
      <dgm:spPr/>
      <dgm:t>
        <a:bodyPr/>
        <a:lstStyle/>
        <a:p>
          <a:r>
            <a:rPr lang="en-US" sz="1800" b="1" dirty="0"/>
            <a:t>Pricing Strategy</a:t>
          </a:r>
        </a:p>
      </dgm:t>
    </dgm:pt>
    <dgm:pt modelId="{E68A9C7E-C37F-4E2F-9637-319DAE88A09B}" type="parTrans" cxnId="{454D4C63-5CBD-4693-8B94-AC1ECB4D382F}">
      <dgm:prSet/>
      <dgm:spPr/>
      <dgm:t>
        <a:bodyPr/>
        <a:lstStyle/>
        <a:p>
          <a:endParaRPr lang="en-US"/>
        </a:p>
      </dgm:t>
    </dgm:pt>
    <dgm:pt modelId="{6C87CF91-5043-492E-8374-112665989131}" type="sibTrans" cxnId="{454D4C63-5CBD-4693-8B94-AC1ECB4D382F}">
      <dgm:prSet/>
      <dgm:spPr/>
      <dgm:t>
        <a:bodyPr/>
        <a:lstStyle/>
        <a:p>
          <a:endParaRPr lang="en-US"/>
        </a:p>
      </dgm:t>
    </dgm:pt>
    <dgm:pt modelId="{34F1E4B4-E54A-4F96-BB5C-175623607805}">
      <dgm:prSet phldrT="[Text]" custT="1"/>
      <dgm:spPr/>
      <dgm:t>
        <a:bodyPr/>
        <a:lstStyle/>
        <a:p>
          <a:r>
            <a:rPr lang="en-US" sz="2100" b="1"/>
            <a:t>Promotion</a:t>
          </a:r>
        </a:p>
      </dgm:t>
    </dgm:pt>
    <dgm:pt modelId="{F0BE2FE4-EFD2-4A75-B18F-542B174A6EDB}" type="parTrans" cxnId="{7D8F1329-9CAD-43F3-A27D-B1C092B06C5C}">
      <dgm:prSet/>
      <dgm:spPr/>
      <dgm:t>
        <a:bodyPr/>
        <a:lstStyle/>
        <a:p>
          <a:endParaRPr lang="en-US"/>
        </a:p>
      </dgm:t>
    </dgm:pt>
    <dgm:pt modelId="{040831C3-D05D-4D1B-BE3B-505CD56D174B}" type="sibTrans" cxnId="{7D8F1329-9CAD-43F3-A27D-B1C092B06C5C}">
      <dgm:prSet/>
      <dgm:spPr/>
      <dgm:t>
        <a:bodyPr/>
        <a:lstStyle/>
        <a:p>
          <a:endParaRPr lang="en-US"/>
        </a:p>
      </dgm:t>
    </dgm:pt>
    <dgm:pt modelId="{FE409469-8068-4A9F-B13C-60DC77E1541A}">
      <dgm:prSet phldrT="[Text]" custT="1"/>
      <dgm:spPr/>
      <dgm:t>
        <a:bodyPr/>
        <a:lstStyle/>
        <a:p>
          <a:r>
            <a:rPr lang="en-US" sz="1800" b="1" dirty="0"/>
            <a:t>Messages</a:t>
          </a:r>
        </a:p>
      </dgm:t>
    </dgm:pt>
    <dgm:pt modelId="{6FBA9195-2A4C-4376-8413-422C454446DF}" type="parTrans" cxnId="{34DD6946-B4B8-4188-B9F2-76971E5503C4}">
      <dgm:prSet/>
      <dgm:spPr/>
      <dgm:t>
        <a:bodyPr/>
        <a:lstStyle/>
        <a:p>
          <a:endParaRPr lang="en-US"/>
        </a:p>
      </dgm:t>
    </dgm:pt>
    <dgm:pt modelId="{494674DE-6820-4973-A491-5F59033A5D89}" type="sibTrans" cxnId="{34DD6946-B4B8-4188-B9F2-76971E5503C4}">
      <dgm:prSet/>
      <dgm:spPr/>
      <dgm:t>
        <a:bodyPr/>
        <a:lstStyle/>
        <a:p>
          <a:endParaRPr lang="en-US"/>
        </a:p>
      </dgm:t>
    </dgm:pt>
    <dgm:pt modelId="{8F1977B1-240A-4EF2-9B95-012DD4567CD9}">
      <dgm:prSet phldrT="[Text]" custT="1"/>
      <dgm:spPr/>
      <dgm:t>
        <a:bodyPr/>
        <a:lstStyle/>
        <a:p>
          <a:r>
            <a:rPr lang="en-US" sz="2400" b="1"/>
            <a:t>Place</a:t>
          </a:r>
        </a:p>
      </dgm:t>
    </dgm:pt>
    <dgm:pt modelId="{87883B69-13F2-471D-B800-598B159F2EC7}" type="parTrans" cxnId="{46023807-11AD-43E0-A5A4-43D89E2DB8D9}">
      <dgm:prSet/>
      <dgm:spPr/>
      <dgm:t>
        <a:bodyPr/>
        <a:lstStyle/>
        <a:p>
          <a:endParaRPr lang="en-US"/>
        </a:p>
      </dgm:t>
    </dgm:pt>
    <dgm:pt modelId="{FB55A61C-FBDC-4A54-BEDD-DF1460042EBD}" type="sibTrans" cxnId="{46023807-11AD-43E0-A5A4-43D89E2DB8D9}">
      <dgm:prSet/>
      <dgm:spPr/>
      <dgm:t>
        <a:bodyPr/>
        <a:lstStyle/>
        <a:p>
          <a:endParaRPr lang="en-US"/>
        </a:p>
      </dgm:t>
    </dgm:pt>
    <dgm:pt modelId="{40F94C07-93A8-4B19-B1FE-DB1C51EC8188}">
      <dgm:prSet phldrT="[Text]" custT="1"/>
      <dgm:spPr/>
      <dgm:t>
        <a:bodyPr/>
        <a:lstStyle/>
        <a:p>
          <a:r>
            <a:rPr lang="en-US" sz="1800" b="1" dirty="0"/>
            <a:t>Sales/distribution channels</a:t>
          </a:r>
        </a:p>
      </dgm:t>
    </dgm:pt>
    <dgm:pt modelId="{08F21574-1697-47A5-8659-4803B438452B}" type="parTrans" cxnId="{CBECDCBB-A8AC-438D-971D-4AD42B508769}">
      <dgm:prSet/>
      <dgm:spPr/>
      <dgm:t>
        <a:bodyPr/>
        <a:lstStyle/>
        <a:p>
          <a:endParaRPr lang="en-US"/>
        </a:p>
      </dgm:t>
    </dgm:pt>
    <dgm:pt modelId="{6976C68F-55F1-4C9D-9F93-F0ADA8AEDF02}" type="sibTrans" cxnId="{CBECDCBB-A8AC-438D-971D-4AD42B508769}">
      <dgm:prSet/>
      <dgm:spPr/>
      <dgm:t>
        <a:bodyPr/>
        <a:lstStyle/>
        <a:p>
          <a:endParaRPr lang="en-US"/>
        </a:p>
      </dgm:t>
    </dgm:pt>
    <dgm:pt modelId="{73EF1E4A-AF73-4452-8691-ED9F8BF5193B}">
      <dgm:prSet phldrT="[Text]" custT="1"/>
      <dgm:spPr/>
      <dgm:t>
        <a:bodyPr/>
        <a:lstStyle/>
        <a:p>
          <a:r>
            <a:rPr lang="en-US" sz="1800" b="1"/>
            <a:t>Advertising</a:t>
          </a:r>
        </a:p>
      </dgm:t>
    </dgm:pt>
    <dgm:pt modelId="{51FE97A3-9C75-4817-B51E-0843B68A1769}" type="parTrans" cxnId="{781C6CD5-FEE9-43BE-A7C0-FB98AA0689D4}">
      <dgm:prSet/>
      <dgm:spPr/>
      <dgm:t>
        <a:bodyPr/>
        <a:lstStyle/>
        <a:p>
          <a:endParaRPr lang="en-US"/>
        </a:p>
      </dgm:t>
    </dgm:pt>
    <dgm:pt modelId="{33A3C176-5783-4840-AF27-0FF03EC0055E}" type="sibTrans" cxnId="{781C6CD5-FEE9-43BE-A7C0-FB98AA0689D4}">
      <dgm:prSet/>
      <dgm:spPr/>
      <dgm:t>
        <a:bodyPr/>
        <a:lstStyle/>
        <a:p>
          <a:endParaRPr lang="en-US"/>
        </a:p>
      </dgm:t>
    </dgm:pt>
    <dgm:pt modelId="{07603D6B-7052-434B-84F5-141CF1178858}">
      <dgm:prSet phldrT="[Text]" custT="1"/>
      <dgm:spPr/>
      <dgm:t>
        <a:bodyPr/>
        <a:lstStyle/>
        <a:p>
          <a:r>
            <a:rPr lang="en-US" sz="1800" b="1" dirty="0"/>
            <a:t>Marketing Activities</a:t>
          </a:r>
        </a:p>
      </dgm:t>
    </dgm:pt>
    <dgm:pt modelId="{797DB405-BB84-4E59-93FB-A092E4C24B00}" type="parTrans" cxnId="{BBE35EC0-BB22-403C-81ED-483A80D3FE40}">
      <dgm:prSet/>
      <dgm:spPr/>
      <dgm:t>
        <a:bodyPr/>
        <a:lstStyle/>
        <a:p>
          <a:endParaRPr lang="en-US"/>
        </a:p>
      </dgm:t>
    </dgm:pt>
    <dgm:pt modelId="{0044CE3D-C9D9-4C50-9B17-16FD87417D7D}" type="sibTrans" cxnId="{BBE35EC0-BB22-403C-81ED-483A80D3FE40}">
      <dgm:prSet/>
      <dgm:spPr/>
      <dgm:t>
        <a:bodyPr/>
        <a:lstStyle/>
        <a:p>
          <a:endParaRPr lang="en-US"/>
        </a:p>
      </dgm:t>
    </dgm:pt>
    <dgm:pt modelId="{E3CC1BA0-FFE8-4610-8E42-2F1A2D90E915}">
      <dgm:prSet phldrT="[Text]" custT="1"/>
      <dgm:spPr/>
      <dgm:t>
        <a:bodyPr/>
        <a:lstStyle/>
        <a:p>
          <a:r>
            <a:rPr lang="en-US" sz="1800" b="1" dirty="0"/>
            <a:t>Value Prop</a:t>
          </a:r>
        </a:p>
      </dgm:t>
    </dgm:pt>
    <dgm:pt modelId="{97035271-6F73-4892-A54A-3779FC12ED7E}" type="parTrans" cxnId="{19C50BB6-CF81-4CF7-A3F4-5785ED9BA354}">
      <dgm:prSet/>
      <dgm:spPr/>
      <dgm:t>
        <a:bodyPr/>
        <a:lstStyle/>
        <a:p>
          <a:endParaRPr lang="en-US"/>
        </a:p>
      </dgm:t>
    </dgm:pt>
    <dgm:pt modelId="{393540AA-9B13-422C-9B8D-10ECEB966CED}" type="sibTrans" cxnId="{19C50BB6-CF81-4CF7-A3F4-5785ED9BA354}">
      <dgm:prSet/>
      <dgm:spPr/>
      <dgm:t>
        <a:bodyPr/>
        <a:lstStyle/>
        <a:p>
          <a:endParaRPr lang="en-US"/>
        </a:p>
      </dgm:t>
    </dgm:pt>
    <dgm:pt modelId="{573EDCF0-37BA-4BD1-8EE4-9E2F0F953B91}">
      <dgm:prSet phldrT="[Text]" custT="1"/>
      <dgm:spPr/>
      <dgm:t>
        <a:bodyPr/>
        <a:lstStyle/>
        <a:p>
          <a:r>
            <a:rPr lang="en-US" sz="1800" b="1" dirty="0"/>
            <a:t>Uniqueness</a:t>
          </a:r>
        </a:p>
      </dgm:t>
    </dgm:pt>
    <dgm:pt modelId="{16C882E7-1A2F-49BC-8FC2-A343AD6452C8}" type="parTrans" cxnId="{30127AD7-1419-4367-825E-41F0EA9CB344}">
      <dgm:prSet/>
      <dgm:spPr/>
      <dgm:t>
        <a:bodyPr/>
        <a:lstStyle/>
        <a:p>
          <a:endParaRPr lang="en-US"/>
        </a:p>
      </dgm:t>
    </dgm:pt>
    <dgm:pt modelId="{E08D5918-5B7B-47F3-8806-3EE768921885}" type="sibTrans" cxnId="{30127AD7-1419-4367-825E-41F0EA9CB344}">
      <dgm:prSet/>
      <dgm:spPr/>
      <dgm:t>
        <a:bodyPr/>
        <a:lstStyle/>
        <a:p>
          <a:endParaRPr lang="en-US"/>
        </a:p>
      </dgm:t>
    </dgm:pt>
    <dgm:pt modelId="{E28CA7B4-00BB-427A-9A29-156654BEF0AB}" type="pres">
      <dgm:prSet presAssocID="{9BC7D14F-4D19-4B02-B973-8EC1E07FBBF6}" presName="cycleMatrixDiagram" presStyleCnt="0">
        <dgm:presLayoutVars>
          <dgm:chMax val="1"/>
          <dgm:dir/>
          <dgm:animLvl val="lvl"/>
          <dgm:resizeHandles val="exact"/>
        </dgm:presLayoutVars>
      </dgm:prSet>
      <dgm:spPr/>
    </dgm:pt>
    <dgm:pt modelId="{0C2E7031-E44D-43D1-B9D4-77FE94F84AC5}" type="pres">
      <dgm:prSet presAssocID="{9BC7D14F-4D19-4B02-B973-8EC1E07FBBF6}" presName="children" presStyleCnt="0"/>
      <dgm:spPr/>
    </dgm:pt>
    <dgm:pt modelId="{FD4B6C4D-2F86-4FBC-84F5-0A3197B815CC}" type="pres">
      <dgm:prSet presAssocID="{9BC7D14F-4D19-4B02-B973-8EC1E07FBBF6}" presName="child1group" presStyleCnt="0"/>
      <dgm:spPr/>
    </dgm:pt>
    <dgm:pt modelId="{DFA3E95E-4346-4DBD-BD36-A650AB1F9B25}" type="pres">
      <dgm:prSet presAssocID="{9BC7D14F-4D19-4B02-B973-8EC1E07FBBF6}" presName="child1" presStyleLbl="bgAcc1" presStyleIdx="0" presStyleCnt="4"/>
      <dgm:spPr/>
    </dgm:pt>
    <dgm:pt modelId="{1204EEB8-8ECF-4E00-95EA-C032B4E3F5E0}" type="pres">
      <dgm:prSet presAssocID="{9BC7D14F-4D19-4B02-B973-8EC1E07FBBF6}" presName="child1Text" presStyleLbl="bgAcc1" presStyleIdx="0" presStyleCnt="4">
        <dgm:presLayoutVars>
          <dgm:bulletEnabled val="1"/>
        </dgm:presLayoutVars>
      </dgm:prSet>
      <dgm:spPr/>
    </dgm:pt>
    <dgm:pt modelId="{9D24C871-8DF9-4A9A-AC6A-CB24984E66BA}" type="pres">
      <dgm:prSet presAssocID="{9BC7D14F-4D19-4B02-B973-8EC1E07FBBF6}" presName="child2group" presStyleCnt="0"/>
      <dgm:spPr/>
    </dgm:pt>
    <dgm:pt modelId="{D9055519-F793-4027-88E8-9158996403E2}" type="pres">
      <dgm:prSet presAssocID="{9BC7D14F-4D19-4B02-B973-8EC1E07FBBF6}" presName="child2" presStyleLbl="bgAcc1" presStyleIdx="1" presStyleCnt="4"/>
      <dgm:spPr/>
    </dgm:pt>
    <dgm:pt modelId="{19315DA9-35AE-4A6F-9939-81A5399A2138}" type="pres">
      <dgm:prSet presAssocID="{9BC7D14F-4D19-4B02-B973-8EC1E07FBBF6}" presName="child2Text" presStyleLbl="bgAcc1" presStyleIdx="1" presStyleCnt="4">
        <dgm:presLayoutVars>
          <dgm:bulletEnabled val="1"/>
        </dgm:presLayoutVars>
      </dgm:prSet>
      <dgm:spPr/>
    </dgm:pt>
    <dgm:pt modelId="{C6F8FC32-CBEC-4FF4-91D5-1E668B38FF72}" type="pres">
      <dgm:prSet presAssocID="{9BC7D14F-4D19-4B02-B973-8EC1E07FBBF6}" presName="child3group" presStyleCnt="0"/>
      <dgm:spPr/>
    </dgm:pt>
    <dgm:pt modelId="{79E98399-99D5-49E4-8019-6CD016511B86}" type="pres">
      <dgm:prSet presAssocID="{9BC7D14F-4D19-4B02-B973-8EC1E07FBBF6}" presName="child3" presStyleLbl="bgAcc1" presStyleIdx="2" presStyleCnt="4"/>
      <dgm:spPr/>
    </dgm:pt>
    <dgm:pt modelId="{E7436288-6E23-42FF-B0AA-42AE88299082}" type="pres">
      <dgm:prSet presAssocID="{9BC7D14F-4D19-4B02-B973-8EC1E07FBBF6}" presName="child3Text" presStyleLbl="bgAcc1" presStyleIdx="2" presStyleCnt="4">
        <dgm:presLayoutVars>
          <dgm:bulletEnabled val="1"/>
        </dgm:presLayoutVars>
      </dgm:prSet>
      <dgm:spPr/>
    </dgm:pt>
    <dgm:pt modelId="{9CD06122-3E92-46DA-A20B-783D4F8012EF}" type="pres">
      <dgm:prSet presAssocID="{9BC7D14F-4D19-4B02-B973-8EC1E07FBBF6}" presName="child4group" presStyleCnt="0"/>
      <dgm:spPr/>
    </dgm:pt>
    <dgm:pt modelId="{A7BE4947-015A-4497-864D-461A8576AAE6}" type="pres">
      <dgm:prSet presAssocID="{9BC7D14F-4D19-4B02-B973-8EC1E07FBBF6}" presName="child4" presStyleLbl="bgAcc1" presStyleIdx="3" presStyleCnt="4"/>
      <dgm:spPr/>
    </dgm:pt>
    <dgm:pt modelId="{26133C9E-DABC-489E-85BA-B51A9FE482E2}" type="pres">
      <dgm:prSet presAssocID="{9BC7D14F-4D19-4B02-B973-8EC1E07FBBF6}" presName="child4Text" presStyleLbl="bgAcc1" presStyleIdx="3" presStyleCnt="4">
        <dgm:presLayoutVars>
          <dgm:bulletEnabled val="1"/>
        </dgm:presLayoutVars>
      </dgm:prSet>
      <dgm:spPr/>
    </dgm:pt>
    <dgm:pt modelId="{024B1454-7669-45A2-A478-823859F83578}" type="pres">
      <dgm:prSet presAssocID="{9BC7D14F-4D19-4B02-B973-8EC1E07FBBF6}" presName="childPlaceholder" presStyleCnt="0"/>
      <dgm:spPr/>
    </dgm:pt>
    <dgm:pt modelId="{DB9B89AB-7374-4E11-A8A5-2B6F042A76D9}" type="pres">
      <dgm:prSet presAssocID="{9BC7D14F-4D19-4B02-B973-8EC1E07FBBF6}" presName="circle" presStyleCnt="0"/>
      <dgm:spPr/>
    </dgm:pt>
    <dgm:pt modelId="{715F8A0C-4B63-402C-A078-1EB7C80F4BE3}" type="pres">
      <dgm:prSet presAssocID="{9BC7D14F-4D19-4B02-B973-8EC1E07FBBF6}" presName="quadrant1" presStyleLbl="node1" presStyleIdx="0" presStyleCnt="4">
        <dgm:presLayoutVars>
          <dgm:chMax val="1"/>
          <dgm:bulletEnabled val="1"/>
        </dgm:presLayoutVars>
      </dgm:prSet>
      <dgm:spPr/>
    </dgm:pt>
    <dgm:pt modelId="{5C52FE83-49EC-4261-8C0C-8258AB4B3C8E}" type="pres">
      <dgm:prSet presAssocID="{9BC7D14F-4D19-4B02-B973-8EC1E07FBBF6}" presName="quadrant2" presStyleLbl="node1" presStyleIdx="1" presStyleCnt="4">
        <dgm:presLayoutVars>
          <dgm:chMax val="1"/>
          <dgm:bulletEnabled val="1"/>
        </dgm:presLayoutVars>
      </dgm:prSet>
      <dgm:spPr/>
    </dgm:pt>
    <dgm:pt modelId="{6CAD1CD9-7D55-4FF1-A9F1-685D76A71447}" type="pres">
      <dgm:prSet presAssocID="{9BC7D14F-4D19-4B02-B973-8EC1E07FBBF6}" presName="quadrant3" presStyleLbl="node1" presStyleIdx="2" presStyleCnt="4">
        <dgm:presLayoutVars>
          <dgm:chMax val="1"/>
          <dgm:bulletEnabled val="1"/>
        </dgm:presLayoutVars>
      </dgm:prSet>
      <dgm:spPr/>
    </dgm:pt>
    <dgm:pt modelId="{92555A6D-E40A-414E-8A87-47AC4A603146}" type="pres">
      <dgm:prSet presAssocID="{9BC7D14F-4D19-4B02-B973-8EC1E07FBBF6}" presName="quadrant4" presStyleLbl="node1" presStyleIdx="3" presStyleCnt="4">
        <dgm:presLayoutVars>
          <dgm:chMax val="1"/>
          <dgm:bulletEnabled val="1"/>
        </dgm:presLayoutVars>
      </dgm:prSet>
      <dgm:spPr/>
    </dgm:pt>
    <dgm:pt modelId="{F5EB244D-28BD-43D5-8A85-CC2DC36D249F}" type="pres">
      <dgm:prSet presAssocID="{9BC7D14F-4D19-4B02-B973-8EC1E07FBBF6}" presName="quadrantPlaceholder" presStyleCnt="0"/>
      <dgm:spPr/>
    </dgm:pt>
    <dgm:pt modelId="{CEA9FAE6-A214-4E05-9FD2-CE10B207EDAE}" type="pres">
      <dgm:prSet presAssocID="{9BC7D14F-4D19-4B02-B973-8EC1E07FBBF6}" presName="center1" presStyleLbl="fgShp" presStyleIdx="0" presStyleCnt="2"/>
      <dgm:spPr/>
    </dgm:pt>
    <dgm:pt modelId="{041ABC1A-162A-43E0-8C5A-57FC3566C489}" type="pres">
      <dgm:prSet presAssocID="{9BC7D14F-4D19-4B02-B973-8EC1E07FBBF6}" presName="center2" presStyleLbl="fgShp" presStyleIdx="1" presStyleCnt="2"/>
      <dgm:spPr/>
    </dgm:pt>
  </dgm:ptLst>
  <dgm:cxnLst>
    <dgm:cxn modelId="{46023807-11AD-43E0-A5A4-43D89E2DB8D9}" srcId="{9BC7D14F-4D19-4B02-B973-8EC1E07FBBF6}" destId="{8F1977B1-240A-4EF2-9B95-012DD4567CD9}" srcOrd="3" destOrd="0" parTransId="{87883B69-13F2-471D-B800-598B159F2EC7}" sibTransId="{FB55A61C-FBDC-4A54-BEDD-DF1460042EBD}"/>
    <dgm:cxn modelId="{2456460A-A687-42AE-A54C-F80F05D6CF48}" type="presOf" srcId="{E3CC1BA0-FFE8-4610-8E42-2F1A2D90E915}" destId="{DFA3E95E-4346-4DBD-BD36-A650AB1F9B25}" srcOrd="0" destOrd="1" presId="urn:microsoft.com/office/officeart/2005/8/layout/cycle4"/>
    <dgm:cxn modelId="{EA6DB21A-B306-47DE-8ADA-0D6D2A0D9F1F}" srcId="{9BC7D14F-4D19-4B02-B973-8EC1E07FBBF6}" destId="{0F366461-AD46-4ECC-90A5-DC191ACB3ADE}" srcOrd="1" destOrd="0" parTransId="{78740E8B-1580-40E4-A79E-BDCE14880DBB}" sibTransId="{67888807-2BF9-4C0F-9D14-757B28C1AF8D}"/>
    <dgm:cxn modelId="{EDA08D1C-EFC8-4076-BC6B-B06641ADBC74}" type="presOf" srcId="{FE409469-8068-4A9F-B13C-60DC77E1541A}" destId="{E7436288-6E23-42FF-B0AA-42AE88299082}" srcOrd="1" destOrd="0" presId="urn:microsoft.com/office/officeart/2005/8/layout/cycle4"/>
    <dgm:cxn modelId="{DFCAA420-B9BF-483F-8147-A014584364C8}" type="presOf" srcId="{34F1E4B4-E54A-4F96-BB5C-175623607805}" destId="{6CAD1CD9-7D55-4FF1-A9F1-685D76A71447}" srcOrd="0" destOrd="0" presId="urn:microsoft.com/office/officeart/2005/8/layout/cycle4"/>
    <dgm:cxn modelId="{D5818922-7E7B-48CD-9384-8BA3E4CB199F}" type="presOf" srcId="{07603D6B-7052-434B-84F5-141CF1178858}" destId="{79E98399-99D5-49E4-8019-6CD016511B86}" srcOrd="0" destOrd="2" presId="urn:microsoft.com/office/officeart/2005/8/layout/cycle4"/>
    <dgm:cxn modelId="{6F992326-5FAD-4A01-8B14-4DBFDD6E714F}" type="presOf" srcId="{9BC7D14F-4D19-4B02-B973-8EC1E07FBBF6}" destId="{E28CA7B4-00BB-427A-9A29-156654BEF0AB}" srcOrd="0" destOrd="0" presId="urn:microsoft.com/office/officeart/2005/8/layout/cycle4"/>
    <dgm:cxn modelId="{7D8F1329-9CAD-43F3-A27D-B1C092B06C5C}" srcId="{9BC7D14F-4D19-4B02-B973-8EC1E07FBBF6}" destId="{34F1E4B4-E54A-4F96-BB5C-175623607805}" srcOrd="2" destOrd="0" parTransId="{F0BE2FE4-EFD2-4A75-B18F-542B174A6EDB}" sibTransId="{040831C3-D05D-4D1B-BE3B-505CD56D174B}"/>
    <dgm:cxn modelId="{7B111230-75EA-4383-BD0C-05557F1C44A3}" type="presOf" srcId="{EFE32BD8-7F2C-4D9A-A073-C45F8768DCA0}" destId="{19315DA9-35AE-4A6F-9939-81A5399A2138}" srcOrd="1" destOrd="0" presId="urn:microsoft.com/office/officeart/2005/8/layout/cycle4"/>
    <dgm:cxn modelId="{0DA8AB35-563E-464B-82D0-2488B8355D47}" type="presOf" srcId="{73EF1E4A-AF73-4452-8691-ED9F8BF5193B}" destId="{79E98399-99D5-49E4-8019-6CD016511B86}" srcOrd="0" destOrd="1" presId="urn:microsoft.com/office/officeart/2005/8/layout/cycle4"/>
    <dgm:cxn modelId="{ECA9AA36-5C99-4C8B-9B6E-7D587A7EBEEB}" type="presOf" srcId="{F8163951-3925-40E4-8474-AB42B0C0380B}" destId="{1204EEB8-8ECF-4E00-95EA-C032B4E3F5E0}" srcOrd="1" destOrd="0" presId="urn:microsoft.com/office/officeart/2005/8/layout/cycle4"/>
    <dgm:cxn modelId="{1E042F5B-F84E-4A33-8287-EDAF6F890E9F}" type="presOf" srcId="{573EDCF0-37BA-4BD1-8EE4-9E2F0F953B91}" destId="{DFA3E95E-4346-4DBD-BD36-A650AB1F9B25}" srcOrd="0" destOrd="2" presId="urn:microsoft.com/office/officeart/2005/8/layout/cycle4"/>
    <dgm:cxn modelId="{454D4C63-5CBD-4693-8B94-AC1ECB4D382F}" srcId="{0F366461-AD46-4ECC-90A5-DC191ACB3ADE}" destId="{EFE32BD8-7F2C-4D9A-A073-C45F8768DCA0}" srcOrd="0" destOrd="0" parTransId="{E68A9C7E-C37F-4E2F-9637-319DAE88A09B}" sibTransId="{6C87CF91-5043-492E-8374-112665989131}"/>
    <dgm:cxn modelId="{46A73D45-232B-4B0C-AA5A-E2792F6E557B}" type="presOf" srcId="{E3CC1BA0-FFE8-4610-8E42-2F1A2D90E915}" destId="{1204EEB8-8ECF-4E00-95EA-C032B4E3F5E0}" srcOrd="1" destOrd="1" presId="urn:microsoft.com/office/officeart/2005/8/layout/cycle4"/>
    <dgm:cxn modelId="{34DD6946-B4B8-4188-B9F2-76971E5503C4}" srcId="{34F1E4B4-E54A-4F96-BB5C-175623607805}" destId="{FE409469-8068-4A9F-B13C-60DC77E1541A}" srcOrd="0" destOrd="0" parTransId="{6FBA9195-2A4C-4376-8413-422C454446DF}" sibTransId="{494674DE-6820-4973-A491-5F59033A5D89}"/>
    <dgm:cxn modelId="{32AD664A-231E-4996-B479-7E14F45C3C8F}" type="presOf" srcId="{40F94C07-93A8-4B19-B1FE-DB1C51EC8188}" destId="{26133C9E-DABC-489E-85BA-B51A9FE482E2}" srcOrd="1" destOrd="0" presId="urn:microsoft.com/office/officeart/2005/8/layout/cycle4"/>
    <dgm:cxn modelId="{84A65F70-344C-40B0-913C-DFC81E58BA55}" type="presOf" srcId="{73EF1E4A-AF73-4452-8691-ED9F8BF5193B}" destId="{E7436288-6E23-42FF-B0AA-42AE88299082}" srcOrd="1" destOrd="1" presId="urn:microsoft.com/office/officeart/2005/8/layout/cycle4"/>
    <dgm:cxn modelId="{1536767C-63A2-4FD9-AEE1-B58136A8EF4E}" type="presOf" srcId="{2FD5ABA7-5D93-49DB-BFB9-55FD53C5F7FB}" destId="{715F8A0C-4B63-402C-A078-1EB7C80F4BE3}" srcOrd="0" destOrd="0" presId="urn:microsoft.com/office/officeart/2005/8/layout/cycle4"/>
    <dgm:cxn modelId="{FA409485-824C-4F95-94C0-2121AED4C967}" type="presOf" srcId="{0F366461-AD46-4ECC-90A5-DC191ACB3ADE}" destId="{5C52FE83-49EC-4261-8C0C-8258AB4B3C8E}" srcOrd="0" destOrd="0" presId="urn:microsoft.com/office/officeart/2005/8/layout/cycle4"/>
    <dgm:cxn modelId="{2F7D888D-6646-4191-8504-791CBB7A6F14}" srcId="{9BC7D14F-4D19-4B02-B973-8EC1E07FBBF6}" destId="{2FD5ABA7-5D93-49DB-BFB9-55FD53C5F7FB}" srcOrd="0" destOrd="0" parTransId="{C127CCFA-B7DF-4327-814C-A345A17B1E99}" sibTransId="{2146D7C1-51C3-4FCF-8AFB-25A3B55CAA56}"/>
    <dgm:cxn modelId="{5177AB90-3497-41EC-8CC2-514750D9CACB}" type="presOf" srcId="{40F94C07-93A8-4B19-B1FE-DB1C51EC8188}" destId="{A7BE4947-015A-4497-864D-461A8576AAE6}" srcOrd="0" destOrd="0" presId="urn:microsoft.com/office/officeart/2005/8/layout/cycle4"/>
    <dgm:cxn modelId="{19C50BB6-CF81-4CF7-A3F4-5785ED9BA354}" srcId="{2FD5ABA7-5D93-49DB-BFB9-55FD53C5F7FB}" destId="{E3CC1BA0-FFE8-4610-8E42-2F1A2D90E915}" srcOrd="1" destOrd="0" parTransId="{97035271-6F73-4892-A54A-3779FC12ED7E}" sibTransId="{393540AA-9B13-422C-9B8D-10ECEB966CED}"/>
    <dgm:cxn modelId="{CBECDCBB-A8AC-438D-971D-4AD42B508769}" srcId="{8F1977B1-240A-4EF2-9B95-012DD4567CD9}" destId="{40F94C07-93A8-4B19-B1FE-DB1C51EC8188}" srcOrd="0" destOrd="0" parTransId="{08F21574-1697-47A5-8659-4803B438452B}" sibTransId="{6976C68F-55F1-4C9D-9F93-F0ADA8AEDF02}"/>
    <dgm:cxn modelId="{BBE35EC0-BB22-403C-81ED-483A80D3FE40}" srcId="{34F1E4B4-E54A-4F96-BB5C-175623607805}" destId="{07603D6B-7052-434B-84F5-141CF1178858}" srcOrd="2" destOrd="0" parTransId="{797DB405-BB84-4E59-93FB-A092E4C24B00}" sibTransId="{0044CE3D-C9D9-4C50-9B17-16FD87417D7D}"/>
    <dgm:cxn modelId="{CFBCF5C1-98F6-4FF2-B8BE-B355D8CD2398}" type="presOf" srcId="{573EDCF0-37BA-4BD1-8EE4-9E2F0F953B91}" destId="{1204EEB8-8ECF-4E00-95EA-C032B4E3F5E0}" srcOrd="1" destOrd="2" presId="urn:microsoft.com/office/officeart/2005/8/layout/cycle4"/>
    <dgm:cxn modelId="{781C6CD5-FEE9-43BE-A7C0-FB98AA0689D4}" srcId="{34F1E4B4-E54A-4F96-BB5C-175623607805}" destId="{73EF1E4A-AF73-4452-8691-ED9F8BF5193B}" srcOrd="1" destOrd="0" parTransId="{51FE97A3-9C75-4817-B51E-0843B68A1769}" sibTransId="{33A3C176-5783-4840-AF27-0FF03EC0055E}"/>
    <dgm:cxn modelId="{30127AD7-1419-4367-825E-41F0EA9CB344}" srcId="{2FD5ABA7-5D93-49DB-BFB9-55FD53C5F7FB}" destId="{573EDCF0-37BA-4BD1-8EE4-9E2F0F953B91}" srcOrd="2" destOrd="0" parTransId="{16C882E7-1A2F-49BC-8FC2-A343AD6452C8}" sibTransId="{E08D5918-5B7B-47F3-8806-3EE768921885}"/>
    <dgm:cxn modelId="{A6A37BE2-87C2-425D-9578-128EC0BF9F33}" type="presOf" srcId="{EFE32BD8-7F2C-4D9A-A073-C45F8768DCA0}" destId="{D9055519-F793-4027-88E8-9158996403E2}" srcOrd="0" destOrd="0" presId="urn:microsoft.com/office/officeart/2005/8/layout/cycle4"/>
    <dgm:cxn modelId="{34920FE4-1AB2-4605-9694-195D1C4728B0}" type="presOf" srcId="{FE409469-8068-4A9F-B13C-60DC77E1541A}" destId="{79E98399-99D5-49E4-8019-6CD016511B86}" srcOrd="0" destOrd="0" presId="urn:microsoft.com/office/officeart/2005/8/layout/cycle4"/>
    <dgm:cxn modelId="{C51D5FE8-335C-4091-ADC8-ECCABB7CAE9F}" srcId="{2FD5ABA7-5D93-49DB-BFB9-55FD53C5F7FB}" destId="{F8163951-3925-40E4-8474-AB42B0C0380B}" srcOrd="0" destOrd="0" parTransId="{A7D34917-B5D4-43A6-A845-7C8BEACB3EF5}" sibTransId="{E78EF82E-BBB2-4321-9263-2F534F2BF657}"/>
    <dgm:cxn modelId="{77E432F7-E43D-4094-A29F-54F3B29448D7}" type="presOf" srcId="{07603D6B-7052-434B-84F5-141CF1178858}" destId="{E7436288-6E23-42FF-B0AA-42AE88299082}" srcOrd="1" destOrd="2" presId="urn:microsoft.com/office/officeart/2005/8/layout/cycle4"/>
    <dgm:cxn modelId="{850958F7-EA47-46A3-BA26-B739D7F27870}" type="presOf" srcId="{8F1977B1-240A-4EF2-9B95-012DD4567CD9}" destId="{92555A6D-E40A-414E-8A87-47AC4A603146}" srcOrd="0" destOrd="0" presId="urn:microsoft.com/office/officeart/2005/8/layout/cycle4"/>
    <dgm:cxn modelId="{D08CCCFD-876F-4A53-ACEE-66CAE27C5408}" type="presOf" srcId="{F8163951-3925-40E4-8474-AB42B0C0380B}" destId="{DFA3E95E-4346-4DBD-BD36-A650AB1F9B25}" srcOrd="0" destOrd="0" presId="urn:microsoft.com/office/officeart/2005/8/layout/cycle4"/>
    <dgm:cxn modelId="{A8DB2A18-9924-4436-831F-0AAC7D0706F2}" type="presParOf" srcId="{E28CA7B4-00BB-427A-9A29-156654BEF0AB}" destId="{0C2E7031-E44D-43D1-B9D4-77FE94F84AC5}" srcOrd="0" destOrd="0" presId="urn:microsoft.com/office/officeart/2005/8/layout/cycle4"/>
    <dgm:cxn modelId="{F5139687-1B90-41DC-A6CC-3260742F803D}" type="presParOf" srcId="{0C2E7031-E44D-43D1-B9D4-77FE94F84AC5}" destId="{FD4B6C4D-2F86-4FBC-84F5-0A3197B815CC}" srcOrd="0" destOrd="0" presId="urn:microsoft.com/office/officeart/2005/8/layout/cycle4"/>
    <dgm:cxn modelId="{6B977CA0-3CD1-4FA6-916D-F5698F79CE4A}" type="presParOf" srcId="{FD4B6C4D-2F86-4FBC-84F5-0A3197B815CC}" destId="{DFA3E95E-4346-4DBD-BD36-A650AB1F9B25}" srcOrd="0" destOrd="0" presId="urn:microsoft.com/office/officeart/2005/8/layout/cycle4"/>
    <dgm:cxn modelId="{5AA8C3D2-F476-411A-B305-DC02D47413AA}" type="presParOf" srcId="{FD4B6C4D-2F86-4FBC-84F5-0A3197B815CC}" destId="{1204EEB8-8ECF-4E00-95EA-C032B4E3F5E0}" srcOrd="1" destOrd="0" presId="urn:microsoft.com/office/officeart/2005/8/layout/cycle4"/>
    <dgm:cxn modelId="{DF1ED55C-BDC6-4F6F-AC11-089C9C0E94A4}" type="presParOf" srcId="{0C2E7031-E44D-43D1-B9D4-77FE94F84AC5}" destId="{9D24C871-8DF9-4A9A-AC6A-CB24984E66BA}" srcOrd="1" destOrd="0" presId="urn:microsoft.com/office/officeart/2005/8/layout/cycle4"/>
    <dgm:cxn modelId="{E25F1FB2-AA6C-4E32-A0F4-E4809C35A603}" type="presParOf" srcId="{9D24C871-8DF9-4A9A-AC6A-CB24984E66BA}" destId="{D9055519-F793-4027-88E8-9158996403E2}" srcOrd="0" destOrd="0" presId="urn:microsoft.com/office/officeart/2005/8/layout/cycle4"/>
    <dgm:cxn modelId="{1F526832-23E1-4244-B4B4-25EDF395F5FA}" type="presParOf" srcId="{9D24C871-8DF9-4A9A-AC6A-CB24984E66BA}" destId="{19315DA9-35AE-4A6F-9939-81A5399A2138}" srcOrd="1" destOrd="0" presId="urn:microsoft.com/office/officeart/2005/8/layout/cycle4"/>
    <dgm:cxn modelId="{DFB57B2B-E89E-4F72-8C65-A2F0E5CDE262}" type="presParOf" srcId="{0C2E7031-E44D-43D1-B9D4-77FE94F84AC5}" destId="{C6F8FC32-CBEC-4FF4-91D5-1E668B38FF72}" srcOrd="2" destOrd="0" presId="urn:microsoft.com/office/officeart/2005/8/layout/cycle4"/>
    <dgm:cxn modelId="{BFA90F4C-2D6F-4806-B1E2-CF33C55E8A01}" type="presParOf" srcId="{C6F8FC32-CBEC-4FF4-91D5-1E668B38FF72}" destId="{79E98399-99D5-49E4-8019-6CD016511B86}" srcOrd="0" destOrd="0" presId="urn:microsoft.com/office/officeart/2005/8/layout/cycle4"/>
    <dgm:cxn modelId="{4AE5EB23-6BF8-4994-9499-42EB2C15F488}" type="presParOf" srcId="{C6F8FC32-CBEC-4FF4-91D5-1E668B38FF72}" destId="{E7436288-6E23-42FF-B0AA-42AE88299082}" srcOrd="1" destOrd="0" presId="urn:microsoft.com/office/officeart/2005/8/layout/cycle4"/>
    <dgm:cxn modelId="{7F10E044-C22C-4825-BD2B-1FEC80A7443F}" type="presParOf" srcId="{0C2E7031-E44D-43D1-B9D4-77FE94F84AC5}" destId="{9CD06122-3E92-46DA-A20B-783D4F8012EF}" srcOrd="3" destOrd="0" presId="urn:microsoft.com/office/officeart/2005/8/layout/cycle4"/>
    <dgm:cxn modelId="{ADF91F03-C0F5-4C35-9582-2DAC0CD80A40}" type="presParOf" srcId="{9CD06122-3E92-46DA-A20B-783D4F8012EF}" destId="{A7BE4947-015A-4497-864D-461A8576AAE6}" srcOrd="0" destOrd="0" presId="urn:microsoft.com/office/officeart/2005/8/layout/cycle4"/>
    <dgm:cxn modelId="{F00433CD-B77D-4A79-9ECD-5A06F23EE172}" type="presParOf" srcId="{9CD06122-3E92-46DA-A20B-783D4F8012EF}" destId="{26133C9E-DABC-489E-85BA-B51A9FE482E2}" srcOrd="1" destOrd="0" presId="urn:microsoft.com/office/officeart/2005/8/layout/cycle4"/>
    <dgm:cxn modelId="{33CB18EC-9E7A-4A75-B89B-E8A53BDAF087}" type="presParOf" srcId="{0C2E7031-E44D-43D1-B9D4-77FE94F84AC5}" destId="{024B1454-7669-45A2-A478-823859F83578}" srcOrd="4" destOrd="0" presId="urn:microsoft.com/office/officeart/2005/8/layout/cycle4"/>
    <dgm:cxn modelId="{68EB521B-765E-4776-A7D8-80933BFE7FF2}" type="presParOf" srcId="{E28CA7B4-00BB-427A-9A29-156654BEF0AB}" destId="{DB9B89AB-7374-4E11-A8A5-2B6F042A76D9}" srcOrd="1" destOrd="0" presId="urn:microsoft.com/office/officeart/2005/8/layout/cycle4"/>
    <dgm:cxn modelId="{3CBEF181-AF93-477C-B594-64DD8E58E826}" type="presParOf" srcId="{DB9B89AB-7374-4E11-A8A5-2B6F042A76D9}" destId="{715F8A0C-4B63-402C-A078-1EB7C80F4BE3}" srcOrd="0" destOrd="0" presId="urn:microsoft.com/office/officeart/2005/8/layout/cycle4"/>
    <dgm:cxn modelId="{98A9ADBB-5FB2-4265-85B2-2016361AE51C}" type="presParOf" srcId="{DB9B89AB-7374-4E11-A8A5-2B6F042A76D9}" destId="{5C52FE83-49EC-4261-8C0C-8258AB4B3C8E}" srcOrd="1" destOrd="0" presId="urn:microsoft.com/office/officeart/2005/8/layout/cycle4"/>
    <dgm:cxn modelId="{55924940-E250-4C84-AE7A-127AA2980E6E}" type="presParOf" srcId="{DB9B89AB-7374-4E11-A8A5-2B6F042A76D9}" destId="{6CAD1CD9-7D55-4FF1-A9F1-685D76A71447}" srcOrd="2" destOrd="0" presId="urn:microsoft.com/office/officeart/2005/8/layout/cycle4"/>
    <dgm:cxn modelId="{EE119F03-F2B5-4CBE-80CD-E836D684E386}" type="presParOf" srcId="{DB9B89AB-7374-4E11-A8A5-2B6F042A76D9}" destId="{92555A6D-E40A-414E-8A87-47AC4A603146}" srcOrd="3" destOrd="0" presId="urn:microsoft.com/office/officeart/2005/8/layout/cycle4"/>
    <dgm:cxn modelId="{627B9EE7-E3D6-49C9-BE1E-97B5331F9817}" type="presParOf" srcId="{DB9B89AB-7374-4E11-A8A5-2B6F042A76D9}" destId="{F5EB244D-28BD-43D5-8A85-CC2DC36D249F}" srcOrd="4" destOrd="0" presId="urn:microsoft.com/office/officeart/2005/8/layout/cycle4"/>
    <dgm:cxn modelId="{82347DFC-7D22-449A-9883-7AB8E491FBA9}" type="presParOf" srcId="{E28CA7B4-00BB-427A-9A29-156654BEF0AB}" destId="{CEA9FAE6-A214-4E05-9FD2-CE10B207EDAE}" srcOrd="2" destOrd="0" presId="urn:microsoft.com/office/officeart/2005/8/layout/cycle4"/>
    <dgm:cxn modelId="{205626DA-CD3E-4FE8-B30B-2F53FD66C09F}" type="presParOf" srcId="{E28CA7B4-00BB-427A-9A29-156654BEF0AB}" destId="{041ABC1A-162A-43E0-8C5A-57FC3566C489}"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D91BC8-FF89-4D34-BA98-FE92BF0A3A0C}"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US"/>
        </a:p>
      </dgm:t>
    </dgm:pt>
    <dgm:pt modelId="{67E7844E-F3FE-4AA8-93A8-90541F684736}">
      <dgm:prSet phldrT="[Text]"/>
      <dgm:spPr/>
      <dgm:t>
        <a:bodyPr/>
        <a:lstStyle/>
        <a:p>
          <a:r>
            <a:rPr lang="en-US"/>
            <a:t>The Marketing Mix</a:t>
          </a:r>
        </a:p>
      </dgm:t>
    </dgm:pt>
    <dgm:pt modelId="{4B42964C-80F6-4165-9006-A86BF0712FD3}" type="parTrans" cxnId="{184AF3C3-1D0A-410F-AE77-A0FF2A06F239}">
      <dgm:prSet/>
      <dgm:spPr/>
      <dgm:t>
        <a:bodyPr/>
        <a:lstStyle/>
        <a:p>
          <a:endParaRPr lang="en-US"/>
        </a:p>
      </dgm:t>
    </dgm:pt>
    <dgm:pt modelId="{AE2BFB9A-C484-4BA9-BF03-C478A37ECCF9}" type="sibTrans" cxnId="{184AF3C3-1D0A-410F-AE77-A0FF2A06F239}">
      <dgm:prSet/>
      <dgm:spPr/>
      <dgm:t>
        <a:bodyPr/>
        <a:lstStyle/>
        <a:p>
          <a:endParaRPr lang="en-US"/>
        </a:p>
      </dgm:t>
    </dgm:pt>
    <dgm:pt modelId="{2892EE41-478B-43A9-BD74-4718D73C24CC}">
      <dgm:prSet phldrT="[Text]" custT="1"/>
      <dgm:spPr/>
      <dgm:t>
        <a:bodyPr/>
        <a:lstStyle/>
        <a:p>
          <a:r>
            <a:rPr lang="en-US" sz="2000" b="1" dirty="0"/>
            <a:t>Product</a:t>
          </a:r>
        </a:p>
      </dgm:t>
    </dgm:pt>
    <dgm:pt modelId="{41201535-9AD2-4AB9-8396-31C85871856E}" type="parTrans" cxnId="{2300502B-972E-4645-ADA4-2025ADBC02EF}">
      <dgm:prSet/>
      <dgm:spPr/>
      <dgm:t>
        <a:bodyPr/>
        <a:lstStyle/>
        <a:p>
          <a:endParaRPr lang="en-US"/>
        </a:p>
      </dgm:t>
    </dgm:pt>
    <dgm:pt modelId="{CCB3A769-C83D-45F3-8794-AA19CE2870F8}" type="sibTrans" cxnId="{2300502B-972E-4645-ADA4-2025ADBC02EF}">
      <dgm:prSet/>
      <dgm:spPr/>
      <dgm:t>
        <a:bodyPr/>
        <a:lstStyle/>
        <a:p>
          <a:endParaRPr lang="en-US"/>
        </a:p>
      </dgm:t>
    </dgm:pt>
    <dgm:pt modelId="{17159B99-BFF0-4D7B-9F2E-20A4C664B4AB}">
      <dgm:prSet phldrT="[Text]" custT="1"/>
      <dgm:spPr/>
      <dgm:t>
        <a:bodyPr/>
        <a:lstStyle/>
        <a:p>
          <a:r>
            <a:rPr lang="en-US" sz="2000" b="1" dirty="0"/>
            <a:t>Price</a:t>
          </a:r>
        </a:p>
      </dgm:t>
    </dgm:pt>
    <dgm:pt modelId="{110EDE27-5DA1-4C17-90D2-12BD79FB3A45}" type="parTrans" cxnId="{50EE6851-5366-4540-BCAF-0143EFC85419}">
      <dgm:prSet/>
      <dgm:spPr/>
      <dgm:t>
        <a:bodyPr/>
        <a:lstStyle/>
        <a:p>
          <a:endParaRPr lang="en-US"/>
        </a:p>
      </dgm:t>
    </dgm:pt>
    <dgm:pt modelId="{377A6BC5-FEF0-4F78-9B9C-632771334C26}" type="sibTrans" cxnId="{50EE6851-5366-4540-BCAF-0143EFC85419}">
      <dgm:prSet/>
      <dgm:spPr/>
      <dgm:t>
        <a:bodyPr/>
        <a:lstStyle/>
        <a:p>
          <a:endParaRPr lang="en-US"/>
        </a:p>
      </dgm:t>
    </dgm:pt>
    <dgm:pt modelId="{2A5D5AF2-0313-42DC-9687-A0C7CF4B2E48}">
      <dgm:prSet phldrT="[Text]" custT="1"/>
      <dgm:spPr/>
      <dgm:t>
        <a:bodyPr/>
        <a:lstStyle/>
        <a:p>
          <a:r>
            <a:rPr lang="en-US" sz="1800" b="1" dirty="0"/>
            <a:t>Promotion</a:t>
          </a:r>
        </a:p>
      </dgm:t>
    </dgm:pt>
    <dgm:pt modelId="{730DE26A-2DCC-489B-8277-4F5153885174}" type="parTrans" cxnId="{5ED7C1A5-FE2B-4AC6-BC40-B6348EC95D2A}">
      <dgm:prSet/>
      <dgm:spPr/>
      <dgm:t>
        <a:bodyPr/>
        <a:lstStyle/>
        <a:p>
          <a:endParaRPr lang="en-US"/>
        </a:p>
      </dgm:t>
    </dgm:pt>
    <dgm:pt modelId="{13857F78-E417-48B7-AF1A-CBA70F23A315}" type="sibTrans" cxnId="{5ED7C1A5-FE2B-4AC6-BC40-B6348EC95D2A}">
      <dgm:prSet/>
      <dgm:spPr/>
      <dgm:t>
        <a:bodyPr/>
        <a:lstStyle/>
        <a:p>
          <a:endParaRPr lang="en-US"/>
        </a:p>
      </dgm:t>
    </dgm:pt>
    <dgm:pt modelId="{4FB18870-F5F7-4110-AA68-1B5EAFB31742}">
      <dgm:prSet phldrT="[Text]" custT="1"/>
      <dgm:spPr/>
      <dgm:t>
        <a:bodyPr/>
        <a:lstStyle/>
        <a:p>
          <a:r>
            <a:rPr lang="en-US" sz="2000" b="1" dirty="0"/>
            <a:t>Place</a:t>
          </a:r>
        </a:p>
      </dgm:t>
    </dgm:pt>
    <dgm:pt modelId="{5B76810E-682B-454E-94AA-8C60231C4C0F}" type="parTrans" cxnId="{FB7A5166-0FF1-4AE6-9C7D-EC2BE5C64629}">
      <dgm:prSet/>
      <dgm:spPr/>
      <dgm:t>
        <a:bodyPr/>
        <a:lstStyle/>
        <a:p>
          <a:endParaRPr lang="en-US"/>
        </a:p>
      </dgm:t>
    </dgm:pt>
    <dgm:pt modelId="{241C6C0F-1997-4B1D-828B-22E9935C5063}" type="sibTrans" cxnId="{FB7A5166-0FF1-4AE6-9C7D-EC2BE5C64629}">
      <dgm:prSet/>
      <dgm:spPr/>
      <dgm:t>
        <a:bodyPr/>
        <a:lstStyle/>
        <a:p>
          <a:endParaRPr lang="en-US"/>
        </a:p>
      </dgm:t>
    </dgm:pt>
    <dgm:pt modelId="{43CF67E6-CD96-4BA8-85B4-0AA4AC79ADF8}">
      <dgm:prSet custT="1"/>
      <dgm:spPr/>
      <dgm:t>
        <a:bodyPr/>
        <a:lstStyle/>
        <a:p>
          <a:r>
            <a:rPr lang="en-US" sz="2000" b="1" dirty="0"/>
            <a:t>Process</a:t>
          </a:r>
        </a:p>
      </dgm:t>
    </dgm:pt>
    <dgm:pt modelId="{8A595EE7-9824-4F99-883B-AE2781CFA330}" type="parTrans" cxnId="{645E204F-1749-4EA1-A26F-D614DC29B963}">
      <dgm:prSet/>
      <dgm:spPr/>
      <dgm:t>
        <a:bodyPr/>
        <a:lstStyle/>
        <a:p>
          <a:endParaRPr lang="en-US"/>
        </a:p>
      </dgm:t>
    </dgm:pt>
    <dgm:pt modelId="{A3823613-0E6A-4AAA-8AC9-2EA8A151A111}" type="sibTrans" cxnId="{645E204F-1749-4EA1-A26F-D614DC29B963}">
      <dgm:prSet/>
      <dgm:spPr/>
      <dgm:t>
        <a:bodyPr/>
        <a:lstStyle/>
        <a:p>
          <a:endParaRPr lang="en-US"/>
        </a:p>
      </dgm:t>
    </dgm:pt>
    <dgm:pt modelId="{37CA1984-AF26-44A9-B312-F1566C7FD187}">
      <dgm:prSet custT="1"/>
      <dgm:spPr/>
      <dgm:t>
        <a:bodyPr/>
        <a:lstStyle/>
        <a:p>
          <a:r>
            <a:rPr lang="en-US" sz="2000" b="1" dirty="0"/>
            <a:t>People</a:t>
          </a:r>
        </a:p>
      </dgm:t>
    </dgm:pt>
    <dgm:pt modelId="{278660B0-CAC4-4004-A2E2-5D90B67A3DBF}" type="parTrans" cxnId="{57B2F603-604B-4133-86FB-03262F030C0B}">
      <dgm:prSet/>
      <dgm:spPr/>
      <dgm:t>
        <a:bodyPr/>
        <a:lstStyle/>
        <a:p>
          <a:endParaRPr lang="en-US"/>
        </a:p>
      </dgm:t>
    </dgm:pt>
    <dgm:pt modelId="{D38F43E1-252E-4DFD-BD51-812E3E8B4771}" type="sibTrans" cxnId="{57B2F603-604B-4133-86FB-03262F030C0B}">
      <dgm:prSet/>
      <dgm:spPr/>
      <dgm:t>
        <a:bodyPr/>
        <a:lstStyle/>
        <a:p>
          <a:endParaRPr lang="en-US"/>
        </a:p>
      </dgm:t>
    </dgm:pt>
    <dgm:pt modelId="{E750635D-0291-4350-BB8F-6717D157D646}">
      <dgm:prSet custT="1"/>
      <dgm:spPr/>
      <dgm:t>
        <a:bodyPr/>
        <a:lstStyle/>
        <a:p>
          <a:r>
            <a:rPr lang="en-US" sz="2000" b="1" dirty="0"/>
            <a:t>Physical/Evidence</a:t>
          </a:r>
        </a:p>
      </dgm:t>
    </dgm:pt>
    <dgm:pt modelId="{843CF9B1-E81F-4840-BE75-BFC9CA5571CB}" type="parTrans" cxnId="{37DE3043-C5C5-43EC-BA52-8728D954EA52}">
      <dgm:prSet/>
      <dgm:spPr/>
      <dgm:t>
        <a:bodyPr/>
        <a:lstStyle/>
        <a:p>
          <a:endParaRPr lang="en-US"/>
        </a:p>
      </dgm:t>
    </dgm:pt>
    <dgm:pt modelId="{F490BB02-D619-4199-9D9A-CBCA81F3DC2D}" type="sibTrans" cxnId="{37DE3043-C5C5-43EC-BA52-8728D954EA52}">
      <dgm:prSet/>
      <dgm:spPr/>
      <dgm:t>
        <a:bodyPr/>
        <a:lstStyle/>
        <a:p>
          <a:endParaRPr lang="en-US"/>
        </a:p>
      </dgm:t>
    </dgm:pt>
    <dgm:pt modelId="{03D5E7EB-8524-447A-A3DC-8F3BA31902DB}" type="pres">
      <dgm:prSet presAssocID="{4FD91BC8-FF89-4D34-BA98-FE92BF0A3A0C}" presName="cycle" presStyleCnt="0">
        <dgm:presLayoutVars>
          <dgm:chMax val="1"/>
          <dgm:dir/>
          <dgm:animLvl val="ctr"/>
          <dgm:resizeHandles val="exact"/>
        </dgm:presLayoutVars>
      </dgm:prSet>
      <dgm:spPr/>
    </dgm:pt>
    <dgm:pt modelId="{CDB83F17-22EF-456F-8BA4-0155741EC5C2}" type="pres">
      <dgm:prSet presAssocID="{67E7844E-F3FE-4AA8-93A8-90541F684736}" presName="centerShape" presStyleLbl="node0" presStyleIdx="0" presStyleCnt="1"/>
      <dgm:spPr/>
    </dgm:pt>
    <dgm:pt modelId="{CF8981C3-73E0-4BC8-8220-484AFE9AF345}" type="pres">
      <dgm:prSet presAssocID="{41201535-9AD2-4AB9-8396-31C85871856E}" presName="Name9" presStyleLbl="parChTrans1D2" presStyleIdx="0" presStyleCnt="7"/>
      <dgm:spPr/>
    </dgm:pt>
    <dgm:pt modelId="{5377FCB5-9F0A-4978-A8CC-4165CAA44CB7}" type="pres">
      <dgm:prSet presAssocID="{41201535-9AD2-4AB9-8396-31C85871856E}" presName="connTx" presStyleLbl="parChTrans1D2" presStyleIdx="0" presStyleCnt="7"/>
      <dgm:spPr/>
    </dgm:pt>
    <dgm:pt modelId="{C320747D-CBD8-4EB5-8FD2-63DC38D729A7}" type="pres">
      <dgm:prSet presAssocID="{2892EE41-478B-43A9-BD74-4718D73C24CC}" presName="node" presStyleLbl="node1" presStyleIdx="0" presStyleCnt="7">
        <dgm:presLayoutVars>
          <dgm:bulletEnabled val="1"/>
        </dgm:presLayoutVars>
      </dgm:prSet>
      <dgm:spPr/>
    </dgm:pt>
    <dgm:pt modelId="{8373C531-8F8D-4301-B5E4-89C49C770531}" type="pres">
      <dgm:prSet presAssocID="{110EDE27-5DA1-4C17-90D2-12BD79FB3A45}" presName="Name9" presStyleLbl="parChTrans1D2" presStyleIdx="1" presStyleCnt="7"/>
      <dgm:spPr/>
    </dgm:pt>
    <dgm:pt modelId="{371BC7A7-53E9-43E5-B746-312BF21671AE}" type="pres">
      <dgm:prSet presAssocID="{110EDE27-5DA1-4C17-90D2-12BD79FB3A45}" presName="connTx" presStyleLbl="parChTrans1D2" presStyleIdx="1" presStyleCnt="7"/>
      <dgm:spPr/>
    </dgm:pt>
    <dgm:pt modelId="{E79D8EBA-F491-4B5A-998F-7FC0F7E8E7D4}" type="pres">
      <dgm:prSet presAssocID="{17159B99-BFF0-4D7B-9F2E-20A4C664B4AB}" presName="node" presStyleLbl="node1" presStyleIdx="1" presStyleCnt="7">
        <dgm:presLayoutVars>
          <dgm:bulletEnabled val="1"/>
        </dgm:presLayoutVars>
      </dgm:prSet>
      <dgm:spPr/>
    </dgm:pt>
    <dgm:pt modelId="{85B9D582-29D2-4327-B5CA-49E3270E7830}" type="pres">
      <dgm:prSet presAssocID="{730DE26A-2DCC-489B-8277-4F5153885174}" presName="Name9" presStyleLbl="parChTrans1D2" presStyleIdx="2" presStyleCnt="7"/>
      <dgm:spPr/>
    </dgm:pt>
    <dgm:pt modelId="{C185B676-DB36-47DB-9182-3850B442388D}" type="pres">
      <dgm:prSet presAssocID="{730DE26A-2DCC-489B-8277-4F5153885174}" presName="connTx" presStyleLbl="parChTrans1D2" presStyleIdx="2" presStyleCnt="7"/>
      <dgm:spPr/>
    </dgm:pt>
    <dgm:pt modelId="{43472078-8D04-40E5-88AD-7E3255A904E2}" type="pres">
      <dgm:prSet presAssocID="{2A5D5AF2-0313-42DC-9687-A0C7CF4B2E48}" presName="node" presStyleLbl="node1" presStyleIdx="2" presStyleCnt="7" custScaleX="106408">
        <dgm:presLayoutVars>
          <dgm:bulletEnabled val="1"/>
        </dgm:presLayoutVars>
      </dgm:prSet>
      <dgm:spPr/>
    </dgm:pt>
    <dgm:pt modelId="{7620DF47-62E5-47EF-A6EC-184D37D894A5}" type="pres">
      <dgm:prSet presAssocID="{5B76810E-682B-454E-94AA-8C60231C4C0F}" presName="Name9" presStyleLbl="parChTrans1D2" presStyleIdx="3" presStyleCnt="7"/>
      <dgm:spPr/>
    </dgm:pt>
    <dgm:pt modelId="{8E616C3C-6586-45B1-9871-8CBF01C935A3}" type="pres">
      <dgm:prSet presAssocID="{5B76810E-682B-454E-94AA-8C60231C4C0F}" presName="connTx" presStyleLbl="parChTrans1D2" presStyleIdx="3" presStyleCnt="7"/>
      <dgm:spPr/>
    </dgm:pt>
    <dgm:pt modelId="{F5B306E9-A081-49A5-9B05-004DA29BF0FA}" type="pres">
      <dgm:prSet presAssocID="{4FB18870-F5F7-4110-AA68-1B5EAFB31742}" presName="node" presStyleLbl="node1" presStyleIdx="3" presStyleCnt="7">
        <dgm:presLayoutVars>
          <dgm:bulletEnabled val="1"/>
        </dgm:presLayoutVars>
      </dgm:prSet>
      <dgm:spPr/>
    </dgm:pt>
    <dgm:pt modelId="{F875CBE0-A3A0-47A8-8FEF-91AC395C43B4}" type="pres">
      <dgm:prSet presAssocID="{8A595EE7-9824-4F99-883B-AE2781CFA330}" presName="Name9" presStyleLbl="parChTrans1D2" presStyleIdx="4" presStyleCnt="7"/>
      <dgm:spPr/>
    </dgm:pt>
    <dgm:pt modelId="{59E9B6D8-A2DA-40BD-A447-6702B2E114FA}" type="pres">
      <dgm:prSet presAssocID="{8A595EE7-9824-4F99-883B-AE2781CFA330}" presName="connTx" presStyleLbl="parChTrans1D2" presStyleIdx="4" presStyleCnt="7"/>
      <dgm:spPr/>
    </dgm:pt>
    <dgm:pt modelId="{5D9CBE99-8CA2-4AD2-93A7-F1FAEE06D355}" type="pres">
      <dgm:prSet presAssocID="{43CF67E6-CD96-4BA8-85B4-0AA4AC79ADF8}" presName="node" presStyleLbl="node1" presStyleIdx="4" presStyleCnt="7">
        <dgm:presLayoutVars>
          <dgm:bulletEnabled val="1"/>
        </dgm:presLayoutVars>
      </dgm:prSet>
      <dgm:spPr/>
    </dgm:pt>
    <dgm:pt modelId="{861E9710-093C-4E04-9353-092B73262851}" type="pres">
      <dgm:prSet presAssocID="{278660B0-CAC4-4004-A2E2-5D90B67A3DBF}" presName="Name9" presStyleLbl="parChTrans1D2" presStyleIdx="5" presStyleCnt="7"/>
      <dgm:spPr/>
    </dgm:pt>
    <dgm:pt modelId="{A488D58B-29DC-4767-8231-571BE7CEA5AB}" type="pres">
      <dgm:prSet presAssocID="{278660B0-CAC4-4004-A2E2-5D90B67A3DBF}" presName="connTx" presStyleLbl="parChTrans1D2" presStyleIdx="5" presStyleCnt="7"/>
      <dgm:spPr/>
    </dgm:pt>
    <dgm:pt modelId="{3FB0DA0D-0205-489C-A57E-77995AF94501}" type="pres">
      <dgm:prSet presAssocID="{37CA1984-AF26-44A9-B312-F1566C7FD187}" presName="node" presStyleLbl="node1" presStyleIdx="5" presStyleCnt="7">
        <dgm:presLayoutVars>
          <dgm:bulletEnabled val="1"/>
        </dgm:presLayoutVars>
      </dgm:prSet>
      <dgm:spPr/>
    </dgm:pt>
    <dgm:pt modelId="{77FCFE64-F872-48A9-8121-194D835CB85B}" type="pres">
      <dgm:prSet presAssocID="{843CF9B1-E81F-4840-BE75-BFC9CA5571CB}" presName="Name9" presStyleLbl="parChTrans1D2" presStyleIdx="6" presStyleCnt="7"/>
      <dgm:spPr/>
    </dgm:pt>
    <dgm:pt modelId="{824A7DBE-F34B-4ED3-8441-A53A9D69E362}" type="pres">
      <dgm:prSet presAssocID="{843CF9B1-E81F-4840-BE75-BFC9CA5571CB}" presName="connTx" presStyleLbl="parChTrans1D2" presStyleIdx="6" presStyleCnt="7"/>
      <dgm:spPr/>
    </dgm:pt>
    <dgm:pt modelId="{A05E0D09-BC9C-4C89-A61B-9484DED7C496}" type="pres">
      <dgm:prSet presAssocID="{E750635D-0291-4350-BB8F-6717D157D646}" presName="node" presStyleLbl="node1" presStyleIdx="6" presStyleCnt="7">
        <dgm:presLayoutVars>
          <dgm:bulletEnabled val="1"/>
        </dgm:presLayoutVars>
      </dgm:prSet>
      <dgm:spPr/>
    </dgm:pt>
  </dgm:ptLst>
  <dgm:cxnLst>
    <dgm:cxn modelId="{57B2F603-604B-4133-86FB-03262F030C0B}" srcId="{67E7844E-F3FE-4AA8-93A8-90541F684736}" destId="{37CA1984-AF26-44A9-B312-F1566C7FD187}" srcOrd="5" destOrd="0" parTransId="{278660B0-CAC4-4004-A2E2-5D90B67A3DBF}" sibTransId="{D38F43E1-252E-4DFD-BD51-812E3E8B4771}"/>
    <dgm:cxn modelId="{248BC919-66B4-4264-9F98-119934AF7968}" type="presOf" srcId="{2A5D5AF2-0313-42DC-9687-A0C7CF4B2E48}" destId="{43472078-8D04-40E5-88AD-7E3255A904E2}" srcOrd="0" destOrd="0" presId="urn:microsoft.com/office/officeart/2005/8/layout/radial1"/>
    <dgm:cxn modelId="{E8F31D1A-F252-4738-B7C3-F8A0260D24B5}" type="presOf" srcId="{843CF9B1-E81F-4840-BE75-BFC9CA5571CB}" destId="{77FCFE64-F872-48A9-8121-194D835CB85B}" srcOrd="0" destOrd="0" presId="urn:microsoft.com/office/officeart/2005/8/layout/radial1"/>
    <dgm:cxn modelId="{E23EC027-CA5D-4A96-9C45-9B871F13FF0A}" type="presOf" srcId="{278660B0-CAC4-4004-A2E2-5D90B67A3DBF}" destId="{A488D58B-29DC-4767-8231-571BE7CEA5AB}" srcOrd="1" destOrd="0" presId="urn:microsoft.com/office/officeart/2005/8/layout/radial1"/>
    <dgm:cxn modelId="{2300502B-972E-4645-ADA4-2025ADBC02EF}" srcId="{67E7844E-F3FE-4AA8-93A8-90541F684736}" destId="{2892EE41-478B-43A9-BD74-4718D73C24CC}" srcOrd="0" destOrd="0" parTransId="{41201535-9AD2-4AB9-8396-31C85871856E}" sibTransId="{CCB3A769-C83D-45F3-8794-AA19CE2870F8}"/>
    <dgm:cxn modelId="{AB14C334-AAF0-44B2-A243-24F41AD0AA3E}" type="presOf" srcId="{2892EE41-478B-43A9-BD74-4718D73C24CC}" destId="{C320747D-CBD8-4EB5-8FD2-63DC38D729A7}" srcOrd="0" destOrd="0" presId="urn:microsoft.com/office/officeart/2005/8/layout/radial1"/>
    <dgm:cxn modelId="{37DE3043-C5C5-43EC-BA52-8728D954EA52}" srcId="{67E7844E-F3FE-4AA8-93A8-90541F684736}" destId="{E750635D-0291-4350-BB8F-6717D157D646}" srcOrd="6" destOrd="0" parTransId="{843CF9B1-E81F-4840-BE75-BFC9CA5571CB}" sibTransId="{F490BB02-D619-4199-9D9A-CBCA81F3DC2D}"/>
    <dgm:cxn modelId="{FB7A5166-0FF1-4AE6-9C7D-EC2BE5C64629}" srcId="{67E7844E-F3FE-4AA8-93A8-90541F684736}" destId="{4FB18870-F5F7-4110-AA68-1B5EAFB31742}" srcOrd="3" destOrd="0" parTransId="{5B76810E-682B-454E-94AA-8C60231C4C0F}" sibTransId="{241C6C0F-1997-4B1D-828B-22E9935C5063}"/>
    <dgm:cxn modelId="{54C46167-B381-4AEC-B8F7-BF4B4A983DCA}" type="presOf" srcId="{37CA1984-AF26-44A9-B312-F1566C7FD187}" destId="{3FB0DA0D-0205-489C-A57E-77995AF94501}" srcOrd="0" destOrd="0" presId="urn:microsoft.com/office/officeart/2005/8/layout/radial1"/>
    <dgm:cxn modelId="{0E9A746C-A1D9-455F-8EF1-504D3A5DB06E}" type="presOf" srcId="{730DE26A-2DCC-489B-8277-4F5153885174}" destId="{C185B676-DB36-47DB-9182-3850B442388D}" srcOrd="1" destOrd="0" presId="urn:microsoft.com/office/officeart/2005/8/layout/radial1"/>
    <dgm:cxn modelId="{248D156E-393E-468A-B4B0-7583C0A8B596}" type="presOf" srcId="{5B76810E-682B-454E-94AA-8C60231C4C0F}" destId="{8E616C3C-6586-45B1-9871-8CBF01C935A3}" srcOrd="1" destOrd="0" presId="urn:microsoft.com/office/officeart/2005/8/layout/radial1"/>
    <dgm:cxn modelId="{645E204F-1749-4EA1-A26F-D614DC29B963}" srcId="{67E7844E-F3FE-4AA8-93A8-90541F684736}" destId="{43CF67E6-CD96-4BA8-85B4-0AA4AC79ADF8}" srcOrd="4" destOrd="0" parTransId="{8A595EE7-9824-4F99-883B-AE2781CFA330}" sibTransId="{A3823613-0E6A-4AAA-8AC9-2EA8A151A111}"/>
    <dgm:cxn modelId="{503EA64F-3CC2-44B7-A7C1-41C9DB43591C}" type="presOf" srcId="{41201535-9AD2-4AB9-8396-31C85871856E}" destId="{CF8981C3-73E0-4BC8-8220-484AFE9AF345}" srcOrd="0" destOrd="0" presId="urn:microsoft.com/office/officeart/2005/8/layout/radial1"/>
    <dgm:cxn modelId="{50EE6851-5366-4540-BCAF-0143EFC85419}" srcId="{67E7844E-F3FE-4AA8-93A8-90541F684736}" destId="{17159B99-BFF0-4D7B-9F2E-20A4C664B4AB}" srcOrd="1" destOrd="0" parTransId="{110EDE27-5DA1-4C17-90D2-12BD79FB3A45}" sibTransId="{377A6BC5-FEF0-4F78-9B9C-632771334C26}"/>
    <dgm:cxn modelId="{7F3DBB51-419D-4B7B-A947-3B893391BFF9}" type="presOf" srcId="{5B76810E-682B-454E-94AA-8C60231C4C0F}" destId="{7620DF47-62E5-47EF-A6EC-184D37D894A5}" srcOrd="0" destOrd="0" presId="urn:microsoft.com/office/officeart/2005/8/layout/radial1"/>
    <dgm:cxn modelId="{AFB57772-71E4-4C88-B1B4-840F40707DDF}" type="presOf" srcId="{4FD91BC8-FF89-4D34-BA98-FE92BF0A3A0C}" destId="{03D5E7EB-8524-447A-A3DC-8F3BA31902DB}" srcOrd="0" destOrd="0" presId="urn:microsoft.com/office/officeart/2005/8/layout/radial1"/>
    <dgm:cxn modelId="{F2EDE77B-512B-4204-9FC0-BD58169A2EC9}" type="presOf" srcId="{8A595EE7-9824-4F99-883B-AE2781CFA330}" destId="{59E9B6D8-A2DA-40BD-A447-6702B2E114FA}" srcOrd="1" destOrd="0" presId="urn:microsoft.com/office/officeart/2005/8/layout/radial1"/>
    <dgm:cxn modelId="{061E4381-2B56-484A-9BF8-97CC197AD8C8}" type="presOf" srcId="{4FB18870-F5F7-4110-AA68-1B5EAFB31742}" destId="{F5B306E9-A081-49A5-9B05-004DA29BF0FA}" srcOrd="0" destOrd="0" presId="urn:microsoft.com/office/officeart/2005/8/layout/radial1"/>
    <dgm:cxn modelId="{5D73F68F-A217-4B33-862D-EBEEEB8E8AD7}" type="presOf" srcId="{8A595EE7-9824-4F99-883B-AE2781CFA330}" destId="{F875CBE0-A3A0-47A8-8FEF-91AC395C43B4}" srcOrd="0" destOrd="0" presId="urn:microsoft.com/office/officeart/2005/8/layout/radial1"/>
    <dgm:cxn modelId="{26323598-EC51-45F3-92A7-3B8A35698EBE}" type="presOf" srcId="{17159B99-BFF0-4D7B-9F2E-20A4C664B4AB}" destId="{E79D8EBA-F491-4B5A-998F-7FC0F7E8E7D4}" srcOrd="0" destOrd="0" presId="urn:microsoft.com/office/officeart/2005/8/layout/radial1"/>
    <dgm:cxn modelId="{5ED7C1A5-FE2B-4AC6-BC40-B6348EC95D2A}" srcId="{67E7844E-F3FE-4AA8-93A8-90541F684736}" destId="{2A5D5AF2-0313-42DC-9687-A0C7CF4B2E48}" srcOrd="2" destOrd="0" parTransId="{730DE26A-2DCC-489B-8277-4F5153885174}" sibTransId="{13857F78-E417-48B7-AF1A-CBA70F23A315}"/>
    <dgm:cxn modelId="{19DD00B0-1D25-4EE1-B04D-0B38CC41D49F}" type="presOf" srcId="{110EDE27-5DA1-4C17-90D2-12BD79FB3A45}" destId="{371BC7A7-53E9-43E5-B746-312BF21671AE}" srcOrd="1" destOrd="0" presId="urn:microsoft.com/office/officeart/2005/8/layout/radial1"/>
    <dgm:cxn modelId="{0191D6C3-619C-4BE6-91BA-26C7BB189B90}" type="presOf" srcId="{110EDE27-5DA1-4C17-90D2-12BD79FB3A45}" destId="{8373C531-8F8D-4301-B5E4-89C49C770531}" srcOrd="0" destOrd="0" presId="urn:microsoft.com/office/officeart/2005/8/layout/radial1"/>
    <dgm:cxn modelId="{184AF3C3-1D0A-410F-AE77-A0FF2A06F239}" srcId="{4FD91BC8-FF89-4D34-BA98-FE92BF0A3A0C}" destId="{67E7844E-F3FE-4AA8-93A8-90541F684736}" srcOrd="0" destOrd="0" parTransId="{4B42964C-80F6-4165-9006-A86BF0712FD3}" sibTransId="{AE2BFB9A-C484-4BA9-BF03-C478A37ECCF9}"/>
    <dgm:cxn modelId="{3D4F7FC4-395F-480B-808A-1D5E9DA5A123}" type="presOf" srcId="{41201535-9AD2-4AB9-8396-31C85871856E}" destId="{5377FCB5-9F0A-4978-A8CC-4165CAA44CB7}" srcOrd="1" destOrd="0" presId="urn:microsoft.com/office/officeart/2005/8/layout/radial1"/>
    <dgm:cxn modelId="{AAD0DED2-C454-4D66-9000-FCA7C77449F9}" type="presOf" srcId="{43CF67E6-CD96-4BA8-85B4-0AA4AC79ADF8}" destId="{5D9CBE99-8CA2-4AD2-93A7-F1FAEE06D355}" srcOrd="0" destOrd="0" presId="urn:microsoft.com/office/officeart/2005/8/layout/radial1"/>
    <dgm:cxn modelId="{43410CD9-7F14-4020-86BA-4F4BA041551C}" type="presOf" srcId="{67E7844E-F3FE-4AA8-93A8-90541F684736}" destId="{CDB83F17-22EF-456F-8BA4-0155741EC5C2}" srcOrd="0" destOrd="0" presId="urn:microsoft.com/office/officeart/2005/8/layout/radial1"/>
    <dgm:cxn modelId="{70D06CDA-815B-498F-8824-714D3D3E9C5A}" type="presOf" srcId="{E750635D-0291-4350-BB8F-6717D157D646}" destId="{A05E0D09-BC9C-4C89-A61B-9484DED7C496}" srcOrd="0" destOrd="0" presId="urn:microsoft.com/office/officeart/2005/8/layout/radial1"/>
    <dgm:cxn modelId="{D32CA9DA-F2EB-45A3-A610-EAE0A761DEC0}" type="presOf" srcId="{278660B0-CAC4-4004-A2E2-5D90B67A3DBF}" destId="{861E9710-093C-4E04-9353-092B73262851}" srcOrd="0" destOrd="0" presId="urn:microsoft.com/office/officeart/2005/8/layout/radial1"/>
    <dgm:cxn modelId="{31F831E7-0AFE-4A05-9BF4-6435F7AE80E1}" type="presOf" srcId="{843CF9B1-E81F-4840-BE75-BFC9CA5571CB}" destId="{824A7DBE-F34B-4ED3-8441-A53A9D69E362}" srcOrd="1" destOrd="0" presId="urn:microsoft.com/office/officeart/2005/8/layout/radial1"/>
    <dgm:cxn modelId="{325914EA-BF44-4C4F-ACCA-D8E77C67FE48}" type="presOf" srcId="{730DE26A-2DCC-489B-8277-4F5153885174}" destId="{85B9D582-29D2-4327-B5CA-49E3270E7830}" srcOrd="0" destOrd="0" presId="urn:microsoft.com/office/officeart/2005/8/layout/radial1"/>
    <dgm:cxn modelId="{11C98908-EF0F-4DDF-BFB0-1605F108E21D}" type="presParOf" srcId="{03D5E7EB-8524-447A-A3DC-8F3BA31902DB}" destId="{CDB83F17-22EF-456F-8BA4-0155741EC5C2}" srcOrd="0" destOrd="0" presId="urn:microsoft.com/office/officeart/2005/8/layout/radial1"/>
    <dgm:cxn modelId="{AFE20CB7-9512-48FD-A320-1555F266332B}" type="presParOf" srcId="{03D5E7EB-8524-447A-A3DC-8F3BA31902DB}" destId="{CF8981C3-73E0-4BC8-8220-484AFE9AF345}" srcOrd="1" destOrd="0" presId="urn:microsoft.com/office/officeart/2005/8/layout/radial1"/>
    <dgm:cxn modelId="{EC1CF311-B04C-47F0-9086-B004F7D0B378}" type="presParOf" srcId="{CF8981C3-73E0-4BC8-8220-484AFE9AF345}" destId="{5377FCB5-9F0A-4978-A8CC-4165CAA44CB7}" srcOrd="0" destOrd="0" presId="urn:microsoft.com/office/officeart/2005/8/layout/radial1"/>
    <dgm:cxn modelId="{0FE9E23B-CFD7-4BD6-835F-89ADDF9CCCAD}" type="presParOf" srcId="{03D5E7EB-8524-447A-A3DC-8F3BA31902DB}" destId="{C320747D-CBD8-4EB5-8FD2-63DC38D729A7}" srcOrd="2" destOrd="0" presId="urn:microsoft.com/office/officeart/2005/8/layout/radial1"/>
    <dgm:cxn modelId="{7D881F03-899A-466D-88C0-5DA10786F407}" type="presParOf" srcId="{03D5E7EB-8524-447A-A3DC-8F3BA31902DB}" destId="{8373C531-8F8D-4301-B5E4-89C49C770531}" srcOrd="3" destOrd="0" presId="urn:microsoft.com/office/officeart/2005/8/layout/radial1"/>
    <dgm:cxn modelId="{47EC3CA8-EDB1-4C59-BC65-426406676CBD}" type="presParOf" srcId="{8373C531-8F8D-4301-B5E4-89C49C770531}" destId="{371BC7A7-53E9-43E5-B746-312BF21671AE}" srcOrd="0" destOrd="0" presId="urn:microsoft.com/office/officeart/2005/8/layout/radial1"/>
    <dgm:cxn modelId="{DFB8EB5C-9FC4-420A-ABC0-F02BBC0948D9}" type="presParOf" srcId="{03D5E7EB-8524-447A-A3DC-8F3BA31902DB}" destId="{E79D8EBA-F491-4B5A-998F-7FC0F7E8E7D4}" srcOrd="4" destOrd="0" presId="urn:microsoft.com/office/officeart/2005/8/layout/radial1"/>
    <dgm:cxn modelId="{652B6BA1-CA8F-4987-8EF9-EFECFCC56ECE}" type="presParOf" srcId="{03D5E7EB-8524-447A-A3DC-8F3BA31902DB}" destId="{85B9D582-29D2-4327-B5CA-49E3270E7830}" srcOrd="5" destOrd="0" presId="urn:microsoft.com/office/officeart/2005/8/layout/radial1"/>
    <dgm:cxn modelId="{43AD9842-AC1F-41B1-A07A-304590AE5461}" type="presParOf" srcId="{85B9D582-29D2-4327-B5CA-49E3270E7830}" destId="{C185B676-DB36-47DB-9182-3850B442388D}" srcOrd="0" destOrd="0" presId="urn:microsoft.com/office/officeart/2005/8/layout/radial1"/>
    <dgm:cxn modelId="{1BB918C8-16EB-4F13-97C1-D05BBDBEB0E1}" type="presParOf" srcId="{03D5E7EB-8524-447A-A3DC-8F3BA31902DB}" destId="{43472078-8D04-40E5-88AD-7E3255A904E2}" srcOrd="6" destOrd="0" presId="urn:microsoft.com/office/officeart/2005/8/layout/radial1"/>
    <dgm:cxn modelId="{832C4B87-E630-41B9-8CCD-2E4C9F7598EE}" type="presParOf" srcId="{03D5E7EB-8524-447A-A3DC-8F3BA31902DB}" destId="{7620DF47-62E5-47EF-A6EC-184D37D894A5}" srcOrd="7" destOrd="0" presId="urn:microsoft.com/office/officeart/2005/8/layout/radial1"/>
    <dgm:cxn modelId="{A020F0B1-0444-4426-9898-3F9BA2582574}" type="presParOf" srcId="{7620DF47-62E5-47EF-A6EC-184D37D894A5}" destId="{8E616C3C-6586-45B1-9871-8CBF01C935A3}" srcOrd="0" destOrd="0" presId="urn:microsoft.com/office/officeart/2005/8/layout/radial1"/>
    <dgm:cxn modelId="{1F0050D2-E88D-4EEB-9CCF-E8AB69DCB2E9}" type="presParOf" srcId="{03D5E7EB-8524-447A-A3DC-8F3BA31902DB}" destId="{F5B306E9-A081-49A5-9B05-004DA29BF0FA}" srcOrd="8" destOrd="0" presId="urn:microsoft.com/office/officeart/2005/8/layout/radial1"/>
    <dgm:cxn modelId="{12B4A5A3-0AA0-4896-915E-F98EE4B57BE4}" type="presParOf" srcId="{03D5E7EB-8524-447A-A3DC-8F3BA31902DB}" destId="{F875CBE0-A3A0-47A8-8FEF-91AC395C43B4}" srcOrd="9" destOrd="0" presId="urn:microsoft.com/office/officeart/2005/8/layout/radial1"/>
    <dgm:cxn modelId="{FB658373-12EC-493A-87F0-508300B64F7F}" type="presParOf" srcId="{F875CBE0-A3A0-47A8-8FEF-91AC395C43B4}" destId="{59E9B6D8-A2DA-40BD-A447-6702B2E114FA}" srcOrd="0" destOrd="0" presId="urn:microsoft.com/office/officeart/2005/8/layout/radial1"/>
    <dgm:cxn modelId="{6AF86053-A152-4BC0-B6DF-DBFA9BD4A770}" type="presParOf" srcId="{03D5E7EB-8524-447A-A3DC-8F3BA31902DB}" destId="{5D9CBE99-8CA2-4AD2-93A7-F1FAEE06D355}" srcOrd="10" destOrd="0" presId="urn:microsoft.com/office/officeart/2005/8/layout/radial1"/>
    <dgm:cxn modelId="{E5CE96E2-0135-4715-917C-595E54DCE4C2}" type="presParOf" srcId="{03D5E7EB-8524-447A-A3DC-8F3BA31902DB}" destId="{861E9710-093C-4E04-9353-092B73262851}" srcOrd="11" destOrd="0" presId="urn:microsoft.com/office/officeart/2005/8/layout/radial1"/>
    <dgm:cxn modelId="{19E629F4-F6EF-47DF-903B-E519BDDC8A2E}" type="presParOf" srcId="{861E9710-093C-4E04-9353-092B73262851}" destId="{A488D58B-29DC-4767-8231-571BE7CEA5AB}" srcOrd="0" destOrd="0" presId="urn:microsoft.com/office/officeart/2005/8/layout/radial1"/>
    <dgm:cxn modelId="{B9FD5C61-2AB2-4AEB-B8B6-BFA161B7E352}" type="presParOf" srcId="{03D5E7EB-8524-447A-A3DC-8F3BA31902DB}" destId="{3FB0DA0D-0205-489C-A57E-77995AF94501}" srcOrd="12" destOrd="0" presId="urn:microsoft.com/office/officeart/2005/8/layout/radial1"/>
    <dgm:cxn modelId="{E724E4AA-09B7-4BFD-9397-34272AF09BAE}" type="presParOf" srcId="{03D5E7EB-8524-447A-A3DC-8F3BA31902DB}" destId="{77FCFE64-F872-48A9-8121-194D835CB85B}" srcOrd="13" destOrd="0" presId="urn:microsoft.com/office/officeart/2005/8/layout/radial1"/>
    <dgm:cxn modelId="{DBB81936-4EE5-46DB-8ED6-27B48E588C1E}" type="presParOf" srcId="{77FCFE64-F872-48A9-8121-194D835CB85B}" destId="{824A7DBE-F34B-4ED3-8441-A53A9D69E362}" srcOrd="0" destOrd="0" presId="urn:microsoft.com/office/officeart/2005/8/layout/radial1"/>
    <dgm:cxn modelId="{30B444EC-C79D-4064-8448-32CD9F2F0383}" type="presParOf" srcId="{03D5E7EB-8524-447A-A3DC-8F3BA31902DB}" destId="{A05E0D09-BC9C-4C89-A61B-9484DED7C496}" srcOrd="14"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D91BC8-FF89-4D34-BA98-FE92BF0A3A0C}"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US"/>
        </a:p>
      </dgm:t>
    </dgm:pt>
    <dgm:pt modelId="{67E7844E-F3FE-4AA8-93A8-90541F684736}">
      <dgm:prSet phldrT="[Text]"/>
      <dgm:spPr/>
      <dgm:t>
        <a:bodyPr/>
        <a:lstStyle/>
        <a:p>
          <a:r>
            <a:rPr lang="en-US"/>
            <a:t>Market Strategy</a:t>
          </a:r>
        </a:p>
      </dgm:t>
    </dgm:pt>
    <dgm:pt modelId="{4B42964C-80F6-4165-9006-A86BF0712FD3}" type="parTrans" cxnId="{184AF3C3-1D0A-410F-AE77-A0FF2A06F239}">
      <dgm:prSet/>
      <dgm:spPr/>
      <dgm:t>
        <a:bodyPr/>
        <a:lstStyle/>
        <a:p>
          <a:endParaRPr lang="en-US"/>
        </a:p>
      </dgm:t>
    </dgm:pt>
    <dgm:pt modelId="{AE2BFB9A-C484-4BA9-BF03-C478A37ECCF9}" type="sibTrans" cxnId="{184AF3C3-1D0A-410F-AE77-A0FF2A06F239}">
      <dgm:prSet/>
      <dgm:spPr/>
      <dgm:t>
        <a:bodyPr/>
        <a:lstStyle/>
        <a:p>
          <a:endParaRPr lang="en-US"/>
        </a:p>
      </dgm:t>
    </dgm:pt>
    <dgm:pt modelId="{2892EE41-478B-43A9-BD74-4718D73C24CC}">
      <dgm:prSet phldrT="[Text]" custT="1"/>
      <dgm:spPr/>
      <dgm:t>
        <a:bodyPr/>
        <a:lstStyle/>
        <a:p>
          <a:r>
            <a:rPr lang="en-US" sz="1800" b="1" dirty="0"/>
            <a:t>Product</a:t>
          </a:r>
        </a:p>
      </dgm:t>
    </dgm:pt>
    <dgm:pt modelId="{41201535-9AD2-4AB9-8396-31C85871856E}" type="parTrans" cxnId="{2300502B-972E-4645-ADA4-2025ADBC02EF}">
      <dgm:prSet/>
      <dgm:spPr/>
      <dgm:t>
        <a:bodyPr/>
        <a:lstStyle/>
        <a:p>
          <a:endParaRPr lang="en-US"/>
        </a:p>
      </dgm:t>
    </dgm:pt>
    <dgm:pt modelId="{CCB3A769-C83D-45F3-8794-AA19CE2870F8}" type="sibTrans" cxnId="{2300502B-972E-4645-ADA4-2025ADBC02EF}">
      <dgm:prSet/>
      <dgm:spPr/>
      <dgm:t>
        <a:bodyPr/>
        <a:lstStyle/>
        <a:p>
          <a:endParaRPr lang="en-US"/>
        </a:p>
      </dgm:t>
    </dgm:pt>
    <dgm:pt modelId="{17159B99-BFF0-4D7B-9F2E-20A4C664B4AB}">
      <dgm:prSet phldrT="[Text]" custT="1"/>
      <dgm:spPr/>
      <dgm:t>
        <a:bodyPr/>
        <a:lstStyle/>
        <a:p>
          <a:r>
            <a:rPr lang="en-US" sz="1800" b="1" dirty="0"/>
            <a:t>Price</a:t>
          </a:r>
        </a:p>
      </dgm:t>
    </dgm:pt>
    <dgm:pt modelId="{110EDE27-5DA1-4C17-90D2-12BD79FB3A45}" type="parTrans" cxnId="{50EE6851-5366-4540-BCAF-0143EFC85419}">
      <dgm:prSet/>
      <dgm:spPr/>
      <dgm:t>
        <a:bodyPr/>
        <a:lstStyle/>
        <a:p>
          <a:endParaRPr lang="en-US"/>
        </a:p>
      </dgm:t>
    </dgm:pt>
    <dgm:pt modelId="{377A6BC5-FEF0-4F78-9B9C-632771334C26}" type="sibTrans" cxnId="{50EE6851-5366-4540-BCAF-0143EFC85419}">
      <dgm:prSet/>
      <dgm:spPr/>
      <dgm:t>
        <a:bodyPr/>
        <a:lstStyle/>
        <a:p>
          <a:endParaRPr lang="en-US"/>
        </a:p>
      </dgm:t>
    </dgm:pt>
    <dgm:pt modelId="{2A5D5AF2-0313-42DC-9687-A0C7CF4B2E48}">
      <dgm:prSet phldrT="[Text]" custT="1"/>
      <dgm:spPr/>
      <dgm:t>
        <a:bodyPr/>
        <a:lstStyle/>
        <a:p>
          <a:r>
            <a:rPr lang="en-US" sz="1600" b="1" dirty="0"/>
            <a:t>Promotion</a:t>
          </a:r>
        </a:p>
      </dgm:t>
    </dgm:pt>
    <dgm:pt modelId="{730DE26A-2DCC-489B-8277-4F5153885174}" type="parTrans" cxnId="{5ED7C1A5-FE2B-4AC6-BC40-B6348EC95D2A}">
      <dgm:prSet/>
      <dgm:spPr/>
      <dgm:t>
        <a:bodyPr/>
        <a:lstStyle/>
        <a:p>
          <a:endParaRPr lang="en-US"/>
        </a:p>
      </dgm:t>
    </dgm:pt>
    <dgm:pt modelId="{13857F78-E417-48B7-AF1A-CBA70F23A315}" type="sibTrans" cxnId="{5ED7C1A5-FE2B-4AC6-BC40-B6348EC95D2A}">
      <dgm:prSet/>
      <dgm:spPr/>
      <dgm:t>
        <a:bodyPr/>
        <a:lstStyle/>
        <a:p>
          <a:endParaRPr lang="en-US"/>
        </a:p>
      </dgm:t>
    </dgm:pt>
    <dgm:pt modelId="{4FB18870-F5F7-4110-AA68-1B5EAFB31742}">
      <dgm:prSet phldrT="[Text]" custT="1"/>
      <dgm:spPr/>
      <dgm:t>
        <a:bodyPr/>
        <a:lstStyle/>
        <a:p>
          <a:r>
            <a:rPr lang="en-US" sz="1800" b="1" dirty="0"/>
            <a:t>Place</a:t>
          </a:r>
        </a:p>
      </dgm:t>
    </dgm:pt>
    <dgm:pt modelId="{5B76810E-682B-454E-94AA-8C60231C4C0F}" type="parTrans" cxnId="{FB7A5166-0FF1-4AE6-9C7D-EC2BE5C64629}">
      <dgm:prSet/>
      <dgm:spPr/>
      <dgm:t>
        <a:bodyPr/>
        <a:lstStyle/>
        <a:p>
          <a:endParaRPr lang="en-US"/>
        </a:p>
      </dgm:t>
    </dgm:pt>
    <dgm:pt modelId="{241C6C0F-1997-4B1D-828B-22E9935C5063}" type="sibTrans" cxnId="{FB7A5166-0FF1-4AE6-9C7D-EC2BE5C64629}">
      <dgm:prSet/>
      <dgm:spPr/>
      <dgm:t>
        <a:bodyPr/>
        <a:lstStyle/>
        <a:p>
          <a:endParaRPr lang="en-US"/>
        </a:p>
      </dgm:t>
    </dgm:pt>
    <dgm:pt modelId="{43CF67E6-CD96-4BA8-85B4-0AA4AC79ADF8}">
      <dgm:prSet custT="1"/>
      <dgm:spPr/>
      <dgm:t>
        <a:bodyPr/>
        <a:lstStyle/>
        <a:p>
          <a:r>
            <a:rPr lang="en-US" sz="1800" b="1" dirty="0"/>
            <a:t>Process</a:t>
          </a:r>
        </a:p>
      </dgm:t>
    </dgm:pt>
    <dgm:pt modelId="{8A595EE7-9824-4F99-883B-AE2781CFA330}" type="parTrans" cxnId="{645E204F-1749-4EA1-A26F-D614DC29B963}">
      <dgm:prSet/>
      <dgm:spPr/>
      <dgm:t>
        <a:bodyPr/>
        <a:lstStyle/>
        <a:p>
          <a:endParaRPr lang="en-US"/>
        </a:p>
      </dgm:t>
    </dgm:pt>
    <dgm:pt modelId="{A3823613-0E6A-4AAA-8AC9-2EA8A151A111}" type="sibTrans" cxnId="{645E204F-1749-4EA1-A26F-D614DC29B963}">
      <dgm:prSet/>
      <dgm:spPr/>
      <dgm:t>
        <a:bodyPr/>
        <a:lstStyle/>
        <a:p>
          <a:endParaRPr lang="en-US"/>
        </a:p>
      </dgm:t>
    </dgm:pt>
    <dgm:pt modelId="{37CA1984-AF26-44A9-B312-F1566C7FD187}">
      <dgm:prSet custT="1"/>
      <dgm:spPr/>
      <dgm:t>
        <a:bodyPr/>
        <a:lstStyle/>
        <a:p>
          <a:r>
            <a:rPr lang="en-US" sz="2000" b="1" dirty="0"/>
            <a:t>People</a:t>
          </a:r>
        </a:p>
      </dgm:t>
    </dgm:pt>
    <dgm:pt modelId="{278660B0-CAC4-4004-A2E2-5D90B67A3DBF}" type="parTrans" cxnId="{57B2F603-604B-4133-86FB-03262F030C0B}">
      <dgm:prSet/>
      <dgm:spPr/>
      <dgm:t>
        <a:bodyPr/>
        <a:lstStyle/>
        <a:p>
          <a:endParaRPr lang="en-US"/>
        </a:p>
      </dgm:t>
    </dgm:pt>
    <dgm:pt modelId="{D38F43E1-252E-4DFD-BD51-812E3E8B4771}" type="sibTrans" cxnId="{57B2F603-604B-4133-86FB-03262F030C0B}">
      <dgm:prSet/>
      <dgm:spPr/>
      <dgm:t>
        <a:bodyPr/>
        <a:lstStyle/>
        <a:p>
          <a:endParaRPr lang="en-US"/>
        </a:p>
      </dgm:t>
    </dgm:pt>
    <dgm:pt modelId="{E750635D-0291-4350-BB8F-6717D157D646}">
      <dgm:prSet custT="1"/>
      <dgm:spPr/>
      <dgm:t>
        <a:bodyPr/>
        <a:lstStyle/>
        <a:p>
          <a:r>
            <a:rPr lang="en-US" sz="1600" b="1" dirty="0"/>
            <a:t>Physical/</a:t>
          </a:r>
        </a:p>
        <a:p>
          <a:r>
            <a:rPr lang="en-US" sz="1600" b="1" dirty="0"/>
            <a:t>Evidence</a:t>
          </a:r>
        </a:p>
      </dgm:t>
    </dgm:pt>
    <dgm:pt modelId="{843CF9B1-E81F-4840-BE75-BFC9CA5571CB}" type="parTrans" cxnId="{37DE3043-C5C5-43EC-BA52-8728D954EA52}">
      <dgm:prSet/>
      <dgm:spPr/>
      <dgm:t>
        <a:bodyPr/>
        <a:lstStyle/>
        <a:p>
          <a:endParaRPr lang="en-US"/>
        </a:p>
      </dgm:t>
    </dgm:pt>
    <dgm:pt modelId="{F490BB02-D619-4199-9D9A-CBCA81F3DC2D}" type="sibTrans" cxnId="{37DE3043-C5C5-43EC-BA52-8728D954EA52}">
      <dgm:prSet/>
      <dgm:spPr/>
      <dgm:t>
        <a:bodyPr/>
        <a:lstStyle/>
        <a:p>
          <a:endParaRPr lang="en-US"/>
        </a:p>
      </dgm:t>
    </dgm:pt>
    <dgm:pt modelId="{03D5E7EB-8524-447A-A3DC-8F3BA31902DB}" type="pres">
      <dgm:prSet presAssocID="{4FD91BC8-FF89-4D34-BA98-FE92BF0A3A0C}" presName="cycle" presStyleCnt="0">
        <dgm:presLayoutVars>
          <dgm:chMax val="1"/>
          <dgm:dir/>
          <dgm:animLvl val="ctr"/>
          <dgm:resizeHandles val="exact"/>
        </dgm:presLayoutVars>
      </dgm:prSet>
      <dgm:spPr/>
    </dgm:pt>
    <dgm:pt modelId="{CDB83F17-22EF-456F-8BA4-0155741EC5C2}" type="pres">
      <dgm:prSet presAssocID="{67E7844E-F3FE-4AA8-93A8-90541F684736}" presName="centerShape" presStyleLbl="node0" presStyleIdx="0" presStyleCnt="1"/>
      <dgm:spPr/>
    </dgm:pt>
    <dgm:pt modelId="{CF8981C3-73E0-4BC8-8220-484AFE9AF345}" type="pres">
      <dgm:prSet presAssocID="{41201535-9AD2-4AB9-8396-31C85871856E}" presName="Name9" presStyleLbl="parChTrans1D2" presStyleIdx="0" presStyleCnt="7"/>
      <dgm:spPr/>
    </dgm:pt>
    <dgm:pt modelId="{5377FCB5-9F0A-4978-A8CC-4165CAA44CB7}" type="pres">
      <dgm:prSet presAssocID="{41201535-9AD2-4AB9-8396-31C85871856E}" presName="connTx" presStyleLbl="parChTrans1D2" presStyleIdx="0" presStyleCnt="7"/>
      <dgm:spPr/>
    </dgm:pt>
    <dgm:pt modelId="{C320747D-CBD8-4EB5-8FD2-63DC38D729A7}" type="pres">
      <dgm:prSet presAssocID="{2892EE41-478B-43A9-BD74-4718D73C24CC}" presName="node" presStyleLbl="node1" presStyleIdx="0" presStyleCnt="7">
        <dgm:presLayoutVars>
          <dgm:bulletEnabled val="1"/>
        </dgm:presLayoutVars>
      </dgm:prSet>
      <dgm:spPr/>
    </dgm:pt>
    <dgm:pt modelId="{8373C531-8F8D-4301-B5E4-89C49C770531}" type="pres">
      <dgm:prSet presAssocID="{110EDE27-5DA1-4C17-90D2-12BD79FB3A45}" presName="Name9" presStyleLbl="parChTrans1D2" presStyleIdx="1" presStyleCnt="7"/>
      <dgm:spPr/>
    </dgm:pt>
    <dgm:pt modelId="{371BC7A7-53E9-43E5-B746-312BF21671AE}" type="pres">
      <dgm:prSet presAssocID="{110EDE27-5DA1-4C17-90D2-12BD79FB3A45}" presName="connTx" presStyleLbl="parChTrans1D2" presStyleIdx="1" presStyleCnt="7"/>
      <dgm:spPr/>
    </dgm:pt>
    <dgm:pt modelId="{E79D8EBA-F491-4B5A-998F-7FC0F7E8E7D4}" type="pres">
      <dgm:prSet presAssocID="{17159B99-BFF0-4D7B-9F2E-20A4C664B4AB}" presName="node" presStyleLbl="node1" presStyleIdx="1" presStyleCnt="7">
        <dgm:presLayoutVars>
          <dgm:bulletEnabled val="1"/>
        </dgm:presLayoutVars>
      </dgm:prSet>
      <dgm:spPr/>
    </dgm:pt>
    <dgm:pt modelId="{85B9D582-29D2-4327-B5CA-49E3270E7830}" type="pres">
      <dgm:prSet presAssocID="{730DE26A-2DCC-489B-8277-4F5153885174}" presName="Name9" presStyleLbl="parChTrans1D2" presStyleIdx="2" presStyleCnt="7"/>
      <dgm:spPr/>
    </dgm:pt>
    <dgm:pt modelId="{C185B676-DB36-47DB-9182-3850B442388D}" type="pres">
      <dgm:prSet presAssocID="{730DE26A-2DCC-489B-8277-4F5153885174}" presName="connTx" presStyleLbl="parChTrans1D2" presStyleIdx="2" presStyleCnt="7"/>
      <dgm:spPr/>
    </dgm:pt>
    <dgm:pt modelId="{43472078-8D04-40E5-88AD-7E3255A904E2}" type="pres">
      <dgm:prSet presAssocID="{2A5D5AF2-0313-42DC-9687-A0C7CF4B2E48}" presName="node" presStyleLbl="node1" presStyleIdx="2" presStyleCnt="7">
        <dgm:presLayoutVars>
          <dgm:bulletEnabled val="1"/>
        </dgm:presLayoutVars>
      </dgm:prSet>
      <dgm:spPr/>
    </dgm:pt>
    <dgm:pt modelId="{7620DF47-62E5-47EF-A6EC-184D37D894A5}" type="pres">
      <dgm:prSet presAssocID="{5B76810E-682B-454E-94AA-8C60231C4C0F}" presName="Name9" presStyleLbl="parChTrans1D2" presStyleIdx="3" presStyleCnt="7"/>
      <dgm:spPr/>
    </dgm:pt>
    <dgm:pt modelId="{8E616C3C-6586-45B1-9871-8CBF01C935A3}" type="pres">
      <dgm:prSet presAssocID="{5B76810E-682B-454E-94AA-8C60231C4C0F}" presName="connTx" presStyleLbl="parChTrans1D2" presStyleIdx="3" presStyleCnt="7"/>
      <dgm:spPr/>
    </dgm:pt>
    <dgm:pt modelId="{F5B306E9-A081-49A5-9B05-004DA29BF0FA}" type="pres">
      <dgm:prSet presAssocID="{4FB18870-F5F7-4110-AA68-1B5EAFB31742}" presName="node" presStyleLbl="node1" presStyleIdx="3" presStyleCnt="7">
        <dgm:presLayoutVars>
          <dgm:bulletEnabled val="1"/>
        </dgm:presLayoutVars>
      </dgm:prSet>
      <dgm:spPr/>
    </dgm:pt>
    <dgm:pt modelId="{F875CBE0-A3A0-47A8-8FEF-91AC395C43B4}" type="pres">
      <dgm:prSet presAssocID="{8A595EE7-9824-4F99-883B-AE2781CFA330}" presName="Name9" presStyleLbl="parChTrans1D2" presStyleIdx="4" presStyleCnt="7"/>
      <dgm:spPr/>
    </dgm:pt>
    <dgm:pt modelId="{59E9B6D8-A2DA-40BD-A447-6702B2E114FA}" type="pres">
      <dgm:prSet presAssocID="{8A595EE7-9824-4F99-883B-AE2781CFA330}" presName="connTx" presStyleLbl="parChTrans1D2" presStyleIdx="4" presStyleCnt="7"/>
      <dgm:spPr/>
    </dgm:pt>
    <dgm:pt modelId="{5D9CBE99-8CA2-4AD2-93A7-F1FAEE06D355}" type="pres">
      <dgm:prSet presAssocID="{43CF67E6-CD96-4BA8-85B4-0AA4AC79ADF8}" presName="node" presStyleLbl="node1" presStyleIdx="4" presStyleCnt="7">
        <dgm:presLayoutVars>
          <dgm:bulletEnabled val="1"/>
        </dgm:presLayoutVars>
      </dgm:prSet>
      <dgm:spPr/>
    </dgm:pt>
    <dgm:pt modelId="{861E9710-093C-4E04-9353-092B73262851}" type="pres">
      <dgm:prSet presAssocID="{278660B0-CAC4-4004-A2E2-5D90B67A3DBF}" presName="Name9" presStyleLbl="parChTrans1D2" presStyleIdx="5" presStyleCnt="7"/>
      <dgm:spPr/>
    </dgm:pt>
    <dgm:pt modelId="{A488D58B-29DC-4767-8231-571BE7CEA5AB}" type="pres">
      <dgm:prSet presAssocID="{278660B0-CAC4-4004-A2E2-5D90B67A3DBF}" presName="connTx" presStyleLbl="parChTrans1D2" presStyleIdx="5" presStyleCnt="7"/>
      <dgm:spPr/>
    </dgm:pt>
    <dgm:pt modelId="{3FB0DA0D-0205-489C-A57E-77995AF94501}" type="pres">
      <dgm:prSet presAssocID="{37CA1984-AF26-44A9-B312-F1566C7FD187}" presName="node" presStyleLbl="node1" presStyleIdx="5" presStyleCnt="7">
        <dgm:presLayoutVars>
          <dgm:bulletEnabled val="1"/>
        </dgm:presLayoutVars>
      </dgm:prSet>
      <dgm:spPr/>
    </dgm:pt>
    <dgm:pt modelId="{77FCFE64-F872-48A9-8121-194D835CB85B}" type="pres">
      <dgm:prSet presAssocID="{843CF9B1-E81F-4840-BE75-BFC9CA5571CB}" presName="Name9" presStyleLbl="parChTrans1D2" presStyleIdx="6" presStyleCnt="7"/>
      <dgm:spPr/>
    </dgm:pt>
    <dgm:pt modelId="{824A7DBE-F34B-4ED3-8441-A53A9D69E362}" type="pres">
      <dgm:prSet presAssocID="{843CF9B1-E81F-4840-BE75-BFC9CA5571CB}" presName="connTx" presStyleLbl="parChTrans1D2" presStyleIdx="6" presStyleCnt="7"/>
      <dgm:spPr/>
    </dgm:pt>
    <dgm:pt modelId="{A05E0D09-BC9C-4C89-A61B-9484DED7C496}" type="pres">
      <dgm:prSet presAssocID="{E750635D-0291-4350-BB8F-6717D157D646}" presName="node" presStyleLbl="node1" presStyleIdx="6" presStyleCnt="7">
        <dgm:presLayoutVars>
          <dgm:bulletEnabled val="1"/>
        </dgm:presLayoutVars>
      </dgm:prSet>
      <dgm:spPr/>
    </dgm:pt>
  </dgm:ptLst>
  <dgm:cxnLst>
    <dgm:cxn modelId="{E3D75001-2ED4-4B5F-912A-FF5112954027}" type="presOf" srcId="{5B76810E-682B-454E-94AA-8C60231C4C0F}" destId="{7620DF47-62E5-47EF-A6EC-184D37D894A5}" srcOrd="0" destOrd="0" presId="urn:microsoft.com/office/officeart/2005/8/layout/radial1"/>
    <dgm:cxn modelId="{57B2F603-604B-4133-86FB-03262F030C0B}" srcId="{67E7844E-F3FE-4AA8-93A8-90541F684736}" destId="{37CA1984-AF26-44A9-B312-F1566C7FD187}" srcOrd="5" destOrd="0" parTransId="{278660B0-CAC4-4004-A2E2-5D90B67A3DBF}" sibTransId="{D38F43E1-252E-4DFD-BD51-812E3E8B4771}"/>
    <dgm:cxn modelId="{6999AE05-D824-44D6-B6E0-9565A45A856E}" type="presOf" srcId="{2892EE41-478B-43A9-BD74-4718D73C24CC}" destId="{C320747D-CBD8-4EB5-8FD2-63DC38D729A7}" srcOrd="0" destOrd="0" presId="urn:microsoft.com/office/officeart/2005/8/layout/radial1"/>
    <dgm:cxn modelId="{D0EEEA0F-E0F3-45C6-82C1-4633F01FBDB0}" type="presOf" srcId="{843CF9B1-E81F-4840-BE75-BFC9CA5571CB}" destId="{824A7DBE-F34B-4ED3-8441-A53A9D69E362}" srcOrd="1" destOrd="0" presId="urn:microsoft.com/office/officeart/2005/8/layout/radial1"/>
    <dgm:cxn modelId="{EAAB1410-0383-483B-A0EC-D5BB30388C3A}" type="presOf" srcId="{41201535-9AD2-4AB9-8396-31C85871856E}" destId="{CF8981C3-73E0-4BC8-8220-484AFE9AF345}" srcOrd="0" destOrd="0" presId="urn:microsoft.com/office/officeart/2005/8/layout/radial1"/>
    <dgm:cxn modelId="{2300502B-972E-4645-ADA4-2025ADBC02EF}" srcId="{67E7844E-F3FE-4AA8-93A8-90541F684736}" destId="{2892EE41-478B-43A9-BD74-4718D73C24CC}" srcOrd="0" destOrd="0" parTransId="{41201535-9AD2-4AB9-8396-31C85871856E}" sibTransId="{CCB3A769-C83D-45F3-8794-AA19CE2870F8}"/>
    <dgm:cxn modelId="{4FCCC72D-F5B4-4F43-A1D3-F6EBDC05D68E}" type="presOf" srcId="{110EDE27-5DA1-4C17-90D2-12BD79FB3A45}" destId="{8373C531-8F8D-4301-B5E4-89C49C770531}" srcOrd="0" destOrd="0" presId="urn:microsoft.com/office/officeart/2005/8/layout/radial1"/>
    <dgm:cxn modelId="{70C7972E-2EDC-4793-94F8-E704E1A05BF5}" type="presOf" srcId="{730DE26A-2DCC-489B-8277-4F5153885174}" destId="{C185B676-DB36-47DB-9182-3850B442388D}" srcOrd="1" destOrd="0" presId="urn:microsoft.com/office/officeart/2005/8/layout/radial1"/>
    <dgm:cxn modelId="{052DB432-141C-41DC-A247-372CE07B75E7}" type="presOf" srcId="{43CF67E6-CD96-4BA8-85B4-0AA4AC79ADF8}" destId="{5D9CBE99-8CA2-4AD2-93A7-F1FAEE06D355}" srcOrd="0" destOrd="0" presId="urn:microsoft.com/office/officeart/2005/8/layout/radial1"/>
    <dgm:cxn modelId="{42FE213E-32B4-4D64-B7FD-8685FF99DE77}" type="presOf" srcId="{67E7844E-F3FE-4AA8-93A8-90541F684736}" destId="{CDB83F17-22EF-456F-8BA4-0155741EC5C2}" srcOrd="0" destOrd="0" presId="urn:microsoft.com/office/officeart/2005/8/layout/radial1"/>
    <dgm:cxn modelId="{6E84EB5B-84E3-4113-BA82-736154725CB7}" type="presOf" srcId="{278660B0-CAC4-4004-A2E2-5D90B67A3DBF}" destId="{861E9710-093C-4E04-9353-092B73262851}" srcOrd="0" destOrd="0" presId="urn:microsoft.com/office/officeart/2005/8/layout/radial1"/>
    <dgm:cxn modelId="{37DE3043-C5C5-43EC-BA52-8728D954EA52}" srcId="{67E7844E-F3FE-4AA8-93A8-90541F684736}" destId="{E750635D-0291-4350-BB8F-6717D157D646}" srcOrd="6" destOrd="0" parTransId="{843CF9B1-E81F-4840-BE75-BFC9CA5571CB}" sibTransId="{F490BB02-D619-4199-9D9A-CBCA81F3DC2D}"/>
    <dgm:cxn modelId="{FB7A5166-0FF1-4AE6-9C7D-EC2BE5C64629}" srcId="{67E7844E-F3FE-4AA8-93A8-90541F684736}" destId="{4FB18870-F5F7-4110-AA68-1B5EAFB31742}" srcOrd="3" destOrd="0" parTransId="{5B76810E-682B-454E-94AA-8C60231C4C0F}" sibTransId="{241C6C0F-1997-4B1D-828B-22E9935C5063}"/>
    <dgm:cxn modelId="{645E204F-1749-4EA1-A26F-D614DC29B963}" srcId="{67E7844E-F3FE-4AA8-93A8-90541F684736}" destId="{43CF67E6-CD96-4BA8-85B4-0AA4AC79ADF8}" srcOrd="4" destOrd="0" parTransId="{8A595EE7-9824-4F99-883B-AE2781CFA330}" sibTransId="{A3823613-0E6A-4AAA-8AC9-2EA8A151A111}"/>
    <dgm:cxn modelId="{50EE6851-5366-4540-BCAF-0143EFC85419}" srcId="{67E7844E-F3FE-4AA8-93A8-90541F684736}" destId="{17159B99-BFF0-4D7B-9F2E-20A4C664B4AB}" srcOrd="1" destOrd="0" parTransId="{110EDE27-5DA1-4C17-90D2-12BD79FB3A45}" sibTransId="{377A6BC5-FEF0-4F78-9B9C-632771334C26}"/>
    <dgm:cxn modelId="{2BE0BC73-2D92-4978-B9C6-8EA81351BCA3}" type="presOf" srcId="{4FB18870-F5F7-4110-AA68-1B5EAFB31742}" destId="{F5B306E9-A081-49A5-9B05-004DA29BF0FA}" srcOrd="0" destOrd="0" presId="urn:microsoft.com/office/officeart/2005/8/layout/radial1"/>
    <dgm:cxn modelId="{1C34D073-0847-4746-B94B-3600E34DA10D}" type="presOf" srcId="{37CA1984-AF26-44A9-B312-F1566C7FD187}" destId="{3FB0DA0D-0205-489C-A57E-77995AF94501}" srcOrd="0" destOrd="0" presId="urn:microsoft.com/office/officeart/2005/8/layout/radial1"/>
    <dgm:cxn modelId="{E3BACE56-C298-4BD5-939D-E3AA7083A646}" type="presOf" srcId="{843CF9B1-E81F-4840-BE75-BFC9CA5571CB}" destId="{77FCFE64-F872-48A9-8121-194D835CB85B}" srcOrd="0" destOrd="0" presId="urn:microsoft.com/office/officeart/2005/8/layout/radial1"/>
    <dgm:cxn modelId="{0B3D2D87-CF1C-46F8-A538-3A19568E73FA}" type="presOf" srcId="{8A595EE7-9824-4F99-883B-AE2781CFA330}" destId="{F875CBE0-A3A0-47A8-8FEF-91AC395C43B4}" srcOrd="0" destOrd="0" presId="urn:microsoft.com/office/officeart/2005/8/layout/radial1"/>
    <dgm:cxn modelId="{5EC2648D-5F6B-4ADC-A97B-974D7F27ED49}" type="presOf" srcId="{730DE26A-2DCC-489B-8277-4F5153885174}" destId="{85B9D582-29D2-4327-B5CA-49E3270E7830}" srcOrd="0" destOrd="0" presId="urn:microsoft.com/office/officeart/2005/8/layout/radial1"/>
    <dgm:cxn modelId="{5ED7C1A5-FE2B-4AC6-BC40-B6348EC95D2A}" srcId="{67E7844E-F3FE-4AA8-93A8-90541F684736}" destId="{2A5D5AF2-0313-42DC-9687-A0C7CF4B2E48}" srcOrd="2" destOrd="0" parTransId="{730DE26A-2DCC-489B-8277-4F5153885174}" sibTransId="{13857F78-E417-48B7-AF1A-CBA70F23A315}"/>
    <dgm:cxn modelId="{4D0612B3-4771-4482-84DB-FC5AA6424EDE}" type="presOf" srcId="{41201535-9AD2-4AB9-8396-31C85871856E}" destId="{5377FCB5-9F0A-4978-A8CC-4165CAA44CB7}" srcOrd="1" destOrd="0" presId="urn:microsoft.com/office/officeart/2005/8/layout/radial1"/>
    <dgm:cxn modelId="{DF33D9BE-C722-407D-A2EC-04441E5935E8}" type="presOf" srcId="{110EDE27-5DA1-4C17-90D2-12BD79FB3A45}" destId="{371BC7A7-53E9-43E5-B746-312BF21671AE}" srcOrd="1" destOrd="0" presId="urn:microsoft.com/office/officeart/2005/8/layout/radial1"/>
    <dgm:cxn modelId="{DD0C65BF-4179-4EB4-B488-CE41688FEF9D}" type="presOf" srcId="{4FD91BC8-FF89-4D34-BA98-FE92BF0A3A0C}" destId="{03D5E7EB-8524-447A-A3DC-8F3BA31902DB}" srcOrd="0" destOrd="0" presId="urn:microsoft.com/office/officeart/2005/8/layout/radial1"/>
    <dgm:cxn modelId="{BA7A38C3-CB0C-4CEB-B56F-EDF3263CCA65}" type="presOf" srcId="{2A5D5AF2-0313-42DC-9687-A0C7CF4B2E48}" destId="{43472078-8D04-40E5-88AD-7E3255A904E2}" srcOrd="0" destOrd="0" presId="urn:microsoft.com/office/officeart/2005/8/layout/radial1"/>
    <dgm:cxn modelId="{184AF3C3-1D0A-410F-AE77-A0FF2A06F239}" srcId="{4FD91BC8-FF89-4D34-BA98-FE92BF0A3A0C}" destId="{67E7844E-F3FE-4AA8-93A8-90541F684736}" srcOrd="0" destOrd="0" parTransId="{4B42964C-80F6-4165-9006-A86BF0712FD3}" sibTransId="{AE2BFB9A-C484-4BA9-BF03-C478A37ECCF9}"/>
    <dgm:cxn modelId="{6E0BC8D1-EEA8-4FC4-A333-CEABDE1BE81C}" type="presOf" srcId="{17159B99-BFF0-4D7B-9F2E-20A4C664B4AB}" destId="{E79D8EBA-F491-4B5A-998F-7FC0F7E8E7D4}" srcOrd="0" destOrd="0" presId="urn:microsoft.com/office/officeart/2005/8/layout/radial1"/>
    <dgm:cxn modelId="{58170BD5-8DC9-48BE-A29E-BBF17070353A}" type="presOf" srcId="{8A595EE7-9824-4F99-883B-AE2781CFA330}" destId="{59E9B6D8-A2DA-40BD-A447-6702B2E114FA}" srcOrd="1" destOrd="0" presId="urn:microsoft.com/office/officeart/2005/8/layout/radial1"/>
    <dgm:cxn modelId="{627B8ADD-CA83-414C-BAD1-01BE92CECD24}" type="presOf" srcId="{5B76810E-682B-454E-94AA-8C60231C4C0F}" destId="{8E616C3C-6586-45B1-9871-8CBF01C935A3}" srcOrd="1" destOrd="0" presId="urn:microsoft.com/office/officeart/2005/8/layout/radial1"/>
    <dgm:cxn modelId="{38B379F6-F65D-4561-976E-D79A15E6008F}" type="presOf" srcId="{278660B0-CAC4-4004-A2E2-5D90B67A3DBF}" destId="{A488D58B-29DC-4767-8231-571BE7CEA5AB}" srcOrd="1" destOrd="0" presId="urn:microsoft.com/office/officeart/2005/8/layout/radial1"/>
    <dgm:cxn modelId="{F21C80FD-D08D-4503-BF3F-C9FCF9C84A8E}" type="presOf" srcId="{E750635D-0291-4350-BB8F-6717D157D646}" destId="{A05E0D09-BC9C-4C89-A61B-9484DED7C496}" srcOrd="0" destOrd="0" presId="urn:microsoft.com/office/officeart/2005/8/layout/radial1"/>
    <dgm:cxn modelId="{188CAF15-36E5-489F-ADBB-6D52ACA3E912}" type="presParOf" srcId="{03D5E7EB-8524-447A-A3DC-8F3BA31902DB}" destId="{CDB83F17-22EF-456F-8BA4-0155741EC5C2}" srcOrd="0" destOrd="0" presId="urn:microsoft.com/office/officeart/2005/8/layout/radial1"/>
    <dgm:cxn modelId="{169C82DC-80B7-455D-BC1F-8A2E7B8A4142}" type="presParOf" srcId="{03D5E7EB-8524-447A-A3DC-8F3BA31902DB}" destId="{CF8981C3-73E0-4BC8-8220-484AFE9AF345}" srcOrd="1" destOrd="0" presId="urn:microsoft.com/office/officeart/2005/8/layout/radial1"/>
    <dgm:cxn modelId="{2D19CF68-8BED-402C-BB64-D5FFACE07573}" type="presParOf" srcId="{CF8981C3-73E0-4BC8-8220-484AFE9AF345}" destId="{5377FCB5-9F0A-4978-A8CC-4165CAA44CB7}" srcOrd="0" destOrd="0" presId="urn:microsoft.com/office/officeart/2005/8/layout/radial1"/>
    <dgm:cxn modelId="{D98A1093-FA98-4685-8BEB-F6DCCB1772F9}" type="presParOf" srcId="{03D5E7EB-8524-447A-A3DC-8F3BA31902DB}" destId="{C320747D-CBD8-4EB5-8FD2-63DC38D729A7}" srcOrd="2" destOrd="0" presId="urn:microsoft.com/office/officeart/2005/8/layout/radial1"/>
    <dgm:cxn modelId="{922B5EBE-5B9E-4699-977F-05B260745AA7}" type="presParOf" srcId="{03D5E7EB-8524-447A-A3DC-8F3BA31902DB}" destId="{8373C531-8F8D-4301-B5E4-89C49C770531}" srcOrd="3" destOrd="0" presId="urn:microsoft.com/office/officeart/2005/8/layout/radial1"/>
    <dgm:cxn modelId="{BAD702A8-50EF-4ED7-8B00-D74271D07577}" type="presParOf" srcId="{8373C531-8F8D-4301-B5E4-89C49C770531}" destId="{371BC7A7-53E9-43E5-B746-312BF21671AE}" srcOrd="0" destOrd="0" presId="urn:microsoft.com/office/officeart/2005/8/layout/radial1"/>
    <dgm:cxn modelId="{92C43A7A-333F-4967-AD09-0AA35346607A}" type="presParOf" srcId="{03D5E7EB-8524-447A-A3DC-8F3BA31902DB}" destId="{E79D8EBA-F491-4B5A-998F-7FC0F7E8E7D4}" srcOrd="4" destOrd="0" presId="urn:microsoft.com/office/officeart/2005/8/layout/radial1"/>
    <dgm:cxn modelId="{94491875-075B-4E10-930D-166EB4935991}" type="presParOf" srcId="{03D5E7EB-8524-447A-A3DC-8F3BA31902DB}" destId="{85B9D582-29D2-4327-B5CA-49E3270E7830}" srcOrd="5" destOrd="0" presId="urn:microsoft.com/office/officeart/2005/8/layout/radial1"/>
    <dgm:cxn modelId="{B317F341-9F19-4880-9CE0-FE73DB249657}" type="presParOf" srcId="{85B9D582-29D2-4327-B5CA-49E3270E7830}" destId="{C185B676-DB36-47DB-9182-3850B442388D}" srcOrd="0" destOrd="0" presId="urn:microsoft.com/office/officeart/2005/8/layout/radial1"/>
    <dgm:cxn modelId="{E28EB8CE-E3A9-466F-B4E3-EE54655F230A}" type="presParOf" srcId="{03D5E7EB-8524-447A-A3DC-8F3BA31902DB}" destId="{43472078-8D04-40E5-88AD-7E3255A904E2}" srcOrd="6" destOrd="0" presId="urn:microsoft.com/office/officeart/2005/8/layout/radial1"/>
    <dgm:cxn modelId="{25361527-E9FC-4ADC-959D-92D354676D73}" type="presParOf" srcId="{03D5E7EB-8524-447A-A3DC-8F3BA31902DB}" destId="{7620DF47-62E5-47EF-A6EC-184D37D894A5}" srcOrd="7" destOrd="0" presId="urn:microsoft.com/office/officeart/2005/8/layout/radial1"/>
    <dgm:cxn modelId="{483F62AC-4D17-4877-8743-40AE023E6029}" type="presParOf" srcId="{7620DF47-62E5-47EF-A6EC-184D37D894A5}" destId="{8E616C3C-6586-45B1-9871-8CBF01C935A3}" srcOrd="0" destOrd="0" presId="urn:microsoft.com/office/officeart/2005/8/layout/radial1"/>
    <dgm:cxn modelId="{44245606-0607-4C9A-9530-B393A93706E6}" type="presParOf" srcId="{03D5E7EB-8524-447A-A3DC-8F3BA31902DB}" destId="{F5B306E9-A081-49A5-9B05-004DA29BF0FA}" srcOrd="8" destOrd="0" presId="urn:microsoft.com/office/officeart/2005/8/layout/radial1"/>
    <dgm:cxn modelId="{69B331DE-9CF1-42E3-B966-254FC73287DB}" type="presParOf" srcId="{03D5E7EB-8524-447A-A3DC-8F3BA31902DB}" destId="{F875CBE0-A3A0-47A8-8FEF-91AC395C43B4}" srcOrd="9" destOrd="0" presId="urn:microsoft.com/office/officeart/2005/8/layout/radial1"/>
    <dgm:cxn modelId="{D78CE002-7DEC-4A09-86BE-7A20FCEFC9CA}" type="presParOf" srcId="{F875CBE0-A3A0-47A8-8FEF-91AC395C43B4}" destId="{59E9B6D8-A2DA-40BD-A447-6702B2E114FA}" srcOrd="0" destOrd="0" presId="urn:microsoft.com/office/officeart/2005/8/layout/radial1"/>
    <dgm:cxn modelId="{5103D09C-8C54-4BBC-A0BF-87AA1AD602A4}" type="presParOf" srcId="{03D5E7EB-8524-447A-A3DC-8F3BA31902DB}" destId="{5D9CBE99-8CA2-4AD2-93A7-F1FAEE06D355}" srcOrd="10" destOrd="0" presId="urn:microsoft.com/office/officeart/2005/8/layout/radial1"/>
    <dgm:cxn modelId="{71421784-5932-41B2-8B1A-8D441BA0624E}" type="presParOf" srcId="{03D5E7EB-8524-447A-A3DC-8F3BA31902DB}" destId="{861E9710-093C-4E04-9353-092B73262851}" srcOrd="11" destOrd="0" presId="urn:microsoft.com/office/officeart/2005/8/layout/radial1"/>
    <dgm:cxn modelId="{9EE6D72F-8D58-4994-ABAA-D3D805607F9B}" type="presParOf" srcId="{861E9710-093C-4E04-9353-092B73262851}" destId="{A488D58B-29DC-4767-8231-571BE7CEA5AB}" srcOrd="0" destOrd="0" presId="urn:microsoft.com/office/officeart/2005/8/layout/radial1"/>
    <dgm:cxn modelId="{AA5DD298-D4D8-41B7-BCF6-6AF9F115EEA6}" type="presParOf" srcId="{03D5E7EB-8524-447A-A3DC-8F3BA31902DB}" destId="{3FB0DA0D-0205-489C-A57E-77995AF94501}" srcOrd="12" destOrd="0" presId="urn:microsoft.com/office/officeart/2005/8/layout/radial1"/>
    <dgm:cxn modelId="{62BE28A3-358F-49AC-B7A1-86B34E9F6B8B}" type="presParOf" srcId="{03D5E7EB-8524-447A-A3DC-8F3BA31902DB}" destId="{77FCFE64-F872-48A9-8121-194D835CB85B}" srcOrd="13" destOrd="0" presId="urn:microsoft.com/office/officeart/2005/8/layout/radial1"/>
    <dgm:cxn modelId="{DCD3DD42-A7F8-4FA4-AF5A-8B1A54342B63}" type="presParOf" srcId="{77FCFE64-F872-48A9-8121-194D835CB85B}" destId="{824A7DBE-F34B-4ED3-8441-A53A9D69E362}" srcOrd="0" destOrd="0" presId="urn:microsoft.com/office/officeart/2005/8/layout/radial1"/>
    <dgm:cxn modelId="{6076EFAC-5EA9-41F8-8506-C58E9C9AD989}" type="presParOf" srcId="{03D5E7EB-8524-447A-A3DC-8F3BA31902DB}" destId="{A05E0D09-BC9C-4C89-A61B-9484DED7C496}"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E98399-99D5-49E4-8019-6CD016511B86}">
      <dsp:nvSpPr>
        <dsp:cNvPr id="0" name=""/>
        <dsp:cNvSpPr/>
      </dsp:nvSpPr>
      <dsp:spPr>
        <a:xfrm>
          <a:off x="4737430" y="3419855"/>
          <a:ext cx="2484424" cy="160934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4902230"/>
              <a:satOff val="-6819"/>
              <a:lumOff val="-261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a:t>Messages</a:t>
          </a:r>
        </a:p>
        <a:p>
          <a:pPr marL="171450" lvl="1" indent="-171450" algn="l" defTabSz="800100">
            <a:lnSpc>
              <a:spcPct val="90000"/>
            </a:lnSpc>
            <a:spcBef>
              <a:spcPct val="0"/>
            </a:spcBef>
            <a:spcAft>
              <a:spcPct val="15000"/>
            </a:spcAft>
            <a:buChar char="•"/>
          </a:pPr>
          <a:r>
            <a:rPr lang="en-US" sz="1800" b="1" kern="1200"/>
            <a:t>Advertising</a:t>
          </a:r>
        </a:p>
        <a:p>
          <a:pPr marL="171450" lvl="1" indent="-171450" algn="l" defTabSz="800100">
            <a:lnSpc>
              <a:spcPct val="90000"/>
            </a:lnSpc>
            <a:spcBef>
              <a:spcPct val="0"/>
            </a:spcBef>
            <a:spcAft>
              <a:spcPct val="15000"/>
            </a:spcAft>
            <a:buChar char="•"/>
          </a:pPr>
          <a:r>
            <a:rPr lang="en-US" sz="1800" b="1" kern="1200" dirty="0"/>
            <a:t>Marketing Activities</a:t>
          </a:r>
        </a:p>
      </dsp:txBody>
      <dsp:txXfrm>
        <a:off x="5518109" y="3857543"/>
        <a:ext cx="1668393" cy="1136304"/>
      </dsp:txXfrm>
    </dsp:sp>
    <dsp:sp modelId="{A7BE4947-015A-4497-864D-461A8576AAE6}">
      <dsp:nvSpPr>
        <dsp:cNvPr id="0" name=""/>
        <dsp:cNvSpPr/>
      </dsp:nvSpPr>
      <dsp:spPr>
        <a:xfrm>
          <a:off x="683894" y="3419855"/>
          <a:ext cx="2484424" cy="160934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a:t>Sales/distribution channels</a:t>
          </a:r>
        </a:p>
      </dsp:txBody>
      <dsp:txXfrm>
        <a:off x="719246" y="3857543"/>
        <a:ext cx="1668393" cy="1136304"/>
      </dsp:txXfrm>
    </dsp:sp>
    <dsp:sp modelId="{D9055519-F793-4027-88E8-9158996403E2}">
      <dsp:nvSpPr>
        <dsp:cNvPr id="0" name=""/>
        <dsp:cNvSpPr/>
      </dsp:nvSpPr>
      <dsp:spPr>
        <a:xfrm>
          <a:off x="4737430" y="0"/>
          <a:ext cx="2484424" cy="160934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2451115"/>
              <a:satOff val="-3409"/>
              <a:lumOff val="-130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a:t>Pricing Strategy</a:t>
          </a:r>
        </a:p>
      </dsp:txBody>
      <dsp:txXfrm>
        <a:off x="5518109" y="35352"/>
        <a:ext cx="1668393" cy="1136304"/>
      </dsp:txXfrm>
    </dsp:sp>
    <dsp:sp modelId="{DFA3E95E-4346-4DBD-BD36-A650AB1F9B25}">
      <dsp:nvSpPr>
        <dsp:cNvPr id="0" name=""/>
        <dsp:cNvSpPr/>
      </dsp:nvSpPr>
      <dsp:spPr>
        <a:xfrm>
          <a:off x="683894" y="0"/>
          <a:ext cx="2484424" cy="160934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a:t>Product Attributes</a:t>
          </a:r>
        </a:p>
        <a:p>
          <a:pPr marL="171450" lvl="1" indent="-171450" algn="l" defTabSz="800100">
            <a:lnSpc>
              <a:spcPct val="90000"/>
            </a:lnSpc>
            <a:spcBef>
              <a:spcPct val="0"/>
            </a:spcBef>
            <a:spcAft>
              <a:spcPct val="15000"/>
            </a:spcAft>
            <a:buChar char="•"/>
          </a:pPr>
          <a:r>
            <a:rPr lang="en-US" sz="1800" b="1" kern="1200" dirty="0"/>
            <a:t>Value Prop</a:t>
          </a:r>
        </a:p>
        <a:p>
          <a:pPr marL="171450" lvl="1" indent="-171450" algn="l" defTabSz="800100">
            <a:lnSpc>
              <a:spcPct val="90000"/>
            </a:lnSpc>
            <a:spcBef>
              <a:spcPct val="0"/>
            </a:spcBef>
            <a:spcAft>
              <a:spcPct val="15000"/>
            </a:spcAft>
            <a:buChar char="•"/>
          </a:pPr>
          <a:r>
            <a:rPr lang="en-US" sz="1800" b="1" kern="1200" dirty="0"/>
            <a:t>Uniqueness</a:t>
          </a:r>
        </a:p>
      </dsp:txBody>
      <dsp:txXfrm>
        <a:off x="719246" y="35352"/>
        <a:ext cx="1668393" cy="1136304"/>
      </dsp:txXfrm>
    </dsp:sp>
    <dsp:sp modelId="{715F8A0C-4B63-402C-A078-1EB7C80F4BE3}">
      <dsp:nvSpPr>
        <dsp:cNvPr id="0" name=""/>
        <dsp:cNvSpPr/>
      </dsp:nvSpPr>
      <dsp:spPr>
        <a:xfrm>
          <a:off x="1724939" y="286664"/>
          <a:ext cx="2177643" cy="2177643"/>
        </a:xfrm>
        <a:prstGeom prst="pieWedg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b="1" kern="1200"/>
            <a:t>Product</a:t>
          </a:r>
        </a:p>
      </dsp:txBody>
      <dsp:txXfrm>
        <a:off x="2362756" y="924481"/>
        <a:ext cx="1539826" cy="1539826"/>
      </dsp:txXfrm>
    </dsp:sp>
    <dsp:sp modelId="{5C52FE83-49EC-4261-8C0C-8258AB4B3C8E}">
      <dsp:nvSpPr>
        <dsp:cNvPr id="0" name=""/>
        <dsp:cNvSpPr/>
      </dsp:nvSpPr>
      <dsp:spPr>
        <a:xfrm rot="5400000">
          <a:off x="4003167" y="286664"/>
          <a:ext cx="2177643" cy="2177643"/>
        </a:xfrm>
        <a:prstGeom prst="pieWedg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b="1" kern="1200"/>
            <a:t>Price</a:t>
          </a:r>
        </a:p>
      </dsp:txBody>
      <dsp:txXfrm rot="-5400000">
        <a:off x="4003167" y="924481"/>
        <a:ext cx="1539826" cy="1539826"/>
      </dsp:txXfrm>
    </dsp:sp>
    <dsp:sp modelId="{6CAD1CD9-7D55-4FF1-A9F1-685D76A71447}">
      <dsp:nvSpPr>
        <dsp:cNvPr id="0" name=""/>
        <dsp:cNvSpPr/>
      </dsp:nvSpPr>
      <dsp:spPr>
        <a:xfrm rot="10800000">
          <a:off x="4003167" y="2564892"/>
          <a:ext cx="2177643" cy="2177643"/>
        </a:xfrm>
        <a:prstGeom prst="pieWedg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marL="0" lvl="0" indent="0" algn="ctr" defTabSz="933450">
            <a:lnSpc>
              <a:spcPct val="90000"/>
            </a:lnSpc>
            <a:spcBef>
              <a:spcPct val="0"/>
            </a:spcBef>
            <a:spcAft>
              <a:spcPct val="35000"/>
            </a:spcAft>
            <a:buNone/>
          </a:pPr>
          <a:r>
            <a:rPr lang="en-US" sz="2100" b="1" kern="1200"/>
            <a:t>Promotion</a:t>
          </a:r>
        </a:p>
      </dsp:txBody>
      <dsp:txXfrm rot="10800000">
        <a:off x="4003167" y="2564892"/>
        <a:ext cx="1539826" cy="1539826"/>
      </dsp:txXfrm>
    </dsp:sp>
    <dsp:sp modelId="{92555A6D-E40A-414E-8A87-47AC4A603146}">
      <dsp:nvSpPr>
        <dsp:cNvPr id="0" name=""/>
        <dsp:cNvSpPr/>
      </dsp:nvSpPr>
      <dsp:spPr>
        <a:xfrm rot="16200000">
          <a:off x="1724939" y="2564892"/>
          <a:ext cx="2177643" cy="2177643"/>
        </a:xfrm>
        <a:prstGeom prst="pieWedg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b="1" kern="1200"/>
            <a:t>Place</a:t>
          </a:r>
        </a:p>
      </dsp:txBody>
      <dsp:txXfrm rot="5400000">
        <a:off x="2362756" y="2564892"/>
        <a:ext cx="1539826" cy="1539826"/>
      </dsp:txXfrm>
    </dsp:sp>
    <dsp:sp modelId="{CEA9FAE6-A214-4E05-9FD2-CE10B207EDAE}">
      <dsp:nvSpPr>
        <dsp:cNvPr id="0" name=""/>
        <dsp:cNvSpPr/>
      </dsp:nvSpPr>
      <dsp:spPr>
        <a:xfrm>
          <a:off x="3576942" y="2061972"/>
          <a:ext cx="751865" cy="653795"/>
        </a:xfrm>
        <a:prstGeom prst="circularArrow">
          <a:avLst/>
        </a:prstGeom>
        <a:solidFill>
          <a:schemeClr val="accent5">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1ABC1A-162A-43E0-8C5A-57FC3566C489}">
      <dsp:nvSpPr>
        <dsp:cNvPr id="0" name=""/>
        <dsp:cNvSpPr/>
      </dsp:nvSpPr>
      <dsp:spPr>
        <a:xfrm rot="10800000">
          <a:off x="3576942" y="2313432"/>
          <a:ext cx="751865" cy="653795"/>
        </a:xfrm>
        <a:prstGeom prst="circularArrow">
          <a:avLst/>
        </a:prstGeom>
        <a:solidFill>
          <a:schemeClr val="accent5">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B83F17-22EF-456F-8BA4-0155741EC5C2}">
      <dsp:nvSpPr>
        <dsp:cNvPr id="0" name=""/>
        <dsp:cNvSpPr/>
      </dsp:nvSpPr>
      <dsp:spPr>
        <a:xfrm>
          <a:off x="3184640" y="2158794"/>
          <a:ext cx="1424163" cy="142416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a:t>The Marketing Mix</a:t>
          </a:r>
        </a:p>
      </dsp:txBody>
      <dsp:txXfrm>
        <a:off x="3393204" y="2367358"/>
        <a:ext cx="1007035" cy="1007035"/>
      </dsp:txXfrm>
    </dsp:sp>
    <dsp:sp modelId="{CF8981C3-73E0-4BC8-8220-484AFE9AF345}">
      <dsp:nvSpPr>
        <dsp:cNvPr id="0" name=""/>
        <dsp:cNvSpPr/>
      </dsp:nvSpPr>
      <dsp:spPr>
        <a:xfrm rot="16200000">
          <a:off x="3540767" y="1786488"/>
          <a:ext cx="711909" cy="32701"/>
        </a:xfrm>
        <a:custGeom>
          <a:avLst/>
          <a:gdLst/>
          <a:ahLst/>
          <a:cxnLst/>
          <a:rect l="0" t="0" r="0" b="0"/>
          <a:pathLst>
            <a:path>
              <a:moveTo>
                <a:pt x="0" y="16350"/>
              </a:moveTo>
              <a:lnTo>
                <a:pt x="711909" y="163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878924" y="1785041"/>
        <a:ext cx="35595" cy="35595"/>
      </dsp:txXfrm>
    </dsp:sp>
    <dsp:sp modelId="{C320747D-CBD8-4EB5-8FD2-63DC38D729A7}">
      <dsp:nvSpPr>
        <dsp:cNvPr id="0" name=""/>
        <dsp:cNvSpPr/>
      </dsp:nvSpPr>
      <dsp:spPr>
        <a:xfrm>
          <a:off x="3184640" y="22721"/>
          <a:ext cx="1424163" cy="142416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Product</a:t>
          </a:r>
        </a:p>
      </dsp:txBody>
      <dsp:txXfrm>
        <a:off x="3393204" y="231285"/>
        <a:ext cx="1007035" cy="1007035"/>
      </dsp:txXfrm>
    </dsp:sp>
    <dsp:sp modelId="{8373C531-8F8D-4301-B5E4-89C49C770531}">
      <dsp:nvSpPr>
        <dsp:cNvPr id="0" name=""/>
        <dsp:cNvSpPr/>
      </dsp:nvSpPr>
      <dsp:spPr>
        <a:xfrm rot="19285714">
          <a:off x="4375792" y="2188615"/>
          <a:ext cx="711909" cy="32701"/>
        </a:xfrm>
        <a:custGeom>
          <a:avLst/>
          <a:gdLst/>
          <a:ahLst/>
          <a:cxnLst/>
          <a:rect l="0" t="0" r="0" b="0"/>
          <a:pathLst>
            <a:path>
              <a:moveTo>
                <a:pt x="0" y="16350"/>
              </a:moveTo>
              <a:lnTo>
                <a:pt x="711909" y="163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713949" y="2187168"/>
        <a:ext cx="35595" cy="35595"/>
      </dsp:txXfrm>
    </dsp:sp>
    <dsp:sp modelId="{E79D8EBA-F491-4B5A-998F-7FC0F7E8E7D4}">
      <dsp:nvSpPr>
        <dsp:cNvPr id="0" name=""/>
        <dsp:cNvSpPr/>
      </dsp:nvSpPr>
      <dsp:spPr>
        <a:xfrm>
          <a:off x="4854690" y="826974"/>
          <a:ext cx="1424163" cy="142416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Price</a:t>
          </a:r>
        </a:p>
      </dsp:txBody>
      <dsp:txXfrm>
        <a:off x="5063254" y="1035538"/>
        <a:ext cx="1007035" cy="1007035"/>
      </dsp:txXfrm>
    </dsp:sp>
    <dsp:sp modelId="{85B9D582-29D2-4327-B5CA-49E3270E7830}">
      <dsp:nvSpPr>
        <dsp:cNvPr id="0" name=""/>
        <dsp:cNvSpPr/>
      </dsp:nvSpPr>
      <dsp:spPr>
        <a:xfrm rot="771429">
          <a:off x="4582567" y="3087384"/>
          <a:ext cx="668748" cy="32701"/>
        </a:xfrm>
        <a:custGeom>
          <a:avLst/>
          <a:gdLst/>
          <a:ahLst/>
          <a:cxnLst/>
          <a:rect l="0" t="0" r="0" b="0"/>
          <a:pathLst>
            <a:path>
              <a:moveTo>
                <a:pt x="0" y="16350"/>
              </a:moveTo>
              <a:lnTo>
                <a:pt x="668748" y="163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00223" y="3087016"/>
        <a:ext cx="33437" cy="33437"/>
      </dsp:txXfrm>
    </dsp:sp>
    <dsp:sp modelId="{43472078-8D04-40E5-88AD-7E3255A904E2}">
      <dsp:nvSpPr>
        <dsp:cNvPr id="0" name=""/>
        <dsp:cNvSpPr/>
      </dsp:nvSpPr>
      <dsp:spPr>
        <a:xfrm>
          <a:off x="5221528" y="2634115"/>
          <a:ext cx="1515424" cy="142416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Promotion</a:t>
          </a:r>
        </a:p>
      </dsp:txBody>
      <dsp:txXfrm>
        <a:off x="5443457" y="2842679"/>
        <a:ext cx="1071566" cy="1007035"/>
      </dsp:txXfrm>
    </dsp:sp>
    <dsp:sp modelId="{7620DF47-62E5-47EF-A6EC-184D37D894A5}">
      <dsp:nvSpPr>
        <dsp:cNvPr id="0" name=""/>
        <dsp:cNvSpPr/>
      </dsp:nvSpPr>
      <dsp:spPr>
        <a:xfrm rot="3857143">
          <a:off x="4004171" y="3816793"/>
          <a:ext cx="711909" cy="32701"/>
        </a:xfrm>
        <a:custGeom>
          <a:avLst/>
          <a:gdLst/>
          <a:ahLst/>
          <a:cxnLst/>
          <a:rect l="0" t="0" r="0" b="0"/>
          <a:pathLst>
            <a:path>
              <a:moveTo>
                <a:pt x="0" y="16350"/>
              </a:moveTo>
              <a:lnTo>
                <a:pt x="711909" y="163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342328" y="3815346"/>
        <a:ext cx="35595" cy="35595"/>
      </dsp:txXfrm>
    </dsp:sp>
    <dsp:sp modelId="{F5B306E9-A081-49A5-9B05-004DA29BF0FA}">
      <dsp:nvSpPr>
        <dsp:cNvPr id="0" name=""/>
        <dsp:cNvSpPr/>
      </dsp:nvSpPr>
      <dsp:spPr>
        <a:xfrm>
          <a:off x="4111448" y="4083330"/>
          <a:ext cx="1424163" cy="142416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Place</a:t>
          </a:r>
        </a:p>
      </dsp:txBody>
      <dsp:txXfrm>
        <a:off x="4320012" y="4291894"/>
        <a:ext cx="1007035" cy="1007035"/>
      </dsp:txXfrm>
    </dsp:sp>
    <dsp:sp modelId="{F875CBE0-A3A0-47A8-8FEF-91AC395C43B4}">
      <dsp:nvSpPr>
        <dsp:cNvPr id="0" name=""/>
        <dsp:cNvSpPr/>
      </dsp:nvSpPr>
      <dsp:spPr>
        <a:xfrm rot="6942857">
          <a:off x="3077363" y="3816793"/>
          <a:ext cx="711909" cy="32701"/>
        </a:xfrm>
        <a:custGeom>
          <a:avLst/>
          <a:gdLst/>
          <a:ahLst/>
          <a:cxnLst/>
          <a:rect l="0" t="0" r="0" b="0"/>
          <a:pathLst>
            <a:path>
              <a:moveTo>
                <a:pt x="0" y="16350"/>
              </a:moveTo>
              <a:lnTo>
                <a:pt x="711909" y="163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415520" y="3815346"/>
        <a:ext cx="35595" cy="35595"/>
      </dsp:txXfrm>
    </dsp:sp>
    <dsp:sp modelId="{5D9CBE99-8CA2-4AD2-93A7-F1FAEE06D355}">
      <dsp:nvSpPr>
        <dsp:cNvPr id="0" name=""/>
        <dsp:cNvSpPr/>
      </dsp:nvSpPr>
      <dsp:spPr>
        <a:xfrm>
          <a:off x="2257833" y="4083330"/>
          <a:ext cx="1424163" cy="142416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Process</a:t>
          </a:r>
        </a:p>
      </dsp:txBody>
      <dsp:txXfrm>
        <a:off x="2466397" y="4291894"/>
        <a:ext cx="1007035" cy="1007035"/>
      </dsp:txXfrm>
    </dsp:sp>
    <dsp:sp modelId="{861E9710-093C-4E04-9353-092B73262851}">
      <dsp:nvSpPr>
        <dsp:cNvPr id="0" name=""/>
        <dsp:cNvSpPr/>
      </dsp:nvSpPr>
      <dsp:spPr>
        <a:xfrm rot="10028571">
          <a:off x="2499508" y="3092186"/>
          <a:ext cx="711909" cy="32701"/>
        </a:xfrm>
        <a:custGeom>
          <a:avLst/>
          <a:gdLst/>
          <a:ahLst/>
          <a:cxnLst/>
          <a:rect l="0" t="0" r="0" b="0"/>
          <a:pathLst>
            <a:path>
              <a:moveTo>
                <a:pt x="0" y="16350"/>
              </a:moveTo>
              <a:lnTo>
                <a:pt x="711909" y="163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837665" y="3090739"/>
        <a:ext cx="35595" cy="35595"/>
      </dsp:txXfrm>
    </dsp:sp>
    <dsp:sp modelId="{3FB0DA0D-0205-489C-A57E-77995AF94501}">
      <dsp:nvSpPr>
        <dsp:cNvPr id="0" name=""/>
        <dsp:cNvSpPr/>
      </dsp:nvSpPr>
      <dsp:spPr>
        <a:xfrm>
          <a:off x="1102122" y="2634115"/>
          <a:ext cx="1424163" cy="142416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People</a:t>
          </a:r>
        </a:p>
      </dsp:txBody>
      <dsp:txXfrm>
        <a:off x="1310686" y="2842679"/>
        <a:ext cx="1007035" cy="1007035"/>
      </dsp:txXfrm>
    </dsp:sp>
    <dsp:sp modelId="{77FCFE64-F872-48A9-8121-194D835CB85B}">
      <dsp:nvSpPr>
        <dsp:cNvPr id="0" name=""/>
        <dsp:cNvSpPr/>
      </dsp:nvSpPr>
      <dsp:spPr>
        <a:xfrm rot="13114286">
          <a:off x="2705742" y="2188615"/>
          <a:ext cx="711909" cy="32701"/>
        </a:xfrm>
        <a:custGeom>
          <a:avLst/>
          <a:gdLst/>
          <a:ahLst/>
          <a:cxnLst/>
          <a:rect l="0" t="0" r="0" b="0"/>
          <a:pathLst>
            <a:path>
              <a:moveTo>
                <a:pt x="0" y="16350"/>
              </a:moveTo>
              <a:lnTo>
                <a:pt x="711909" y="163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043899" y="2187168"/>
        <a:ext cx="35595" cy="35595"/>
      </dsp:txXfrm>
    </dsp:sp>
    <dsp:sp modelId="{A05E0D09-BC9C-4C89-A61B-9484DED7C496}">
      <dsp:nvSpPr>
        <dsp:cNvPr id="0" name=""/>
        <dsp:cNvSpPr/>
      </dsp:nvSpPr>
      <dsp:spPr>
        <a:xfrm>
          <a:off x="1514591" y="826974"/>
          <a:ext cx="1424163" cy="142416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Physical/Evidence</a:t>
          </a:r>
        </a:p>
      </dsp:txBody>
      <dsp:txXfrm>
        <a:off x="1723155" y="1035538"/>
        <a:ext cx="1007035" cy="10070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B83F17-22EF-456F-8BA4-0155741EC5C2}">
      <dsp:nvSpPr>
        <dsp:cNvPr id="0" name=""/>
        <dsp:cNvSpPr/>
      </dsp:nvSpPr>
      <dsp:spPr>
        <a:xfrm>
          <a:off x="3201848" y="2153913"/>
          <a:ext cx="1435377" cy="143537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kern="1200"/>
            <a:t>Market Strategy</a:t>
          </a:r>
        </a:p>
      </dsp:txBody>
      <dsp:txXfrm>
        <a:off x="3412054" y="2364119"/>
        <a:ext cx="1014965" cy="1014965"/>
      </dsp:txXfrm>
    </dsp:sp>
    <dsp:sp modelId="{CF8981C3-73E0-4BC8-8220-484AFE9AF345}">
      <dsp:nvSpPr>
        <dsp:cNvPr id="0" name=""/>
        <dsp:cNvSpPr/>
      </dsp:nvSpPr>
      <dsp:spPr>
        <a:xfrm rot="16200000">
          <a:off x="3561859" y="1779756"/>
          <a:ext cx="715355" cy="32958"/>
        </a:xfrm>
        <a:custGeom>
          <a:avLst/>
          <a:gdLst/>
          <a:ahLst/>
          <a:cxnLst/>
          <a:rect l="0" t="0" r="0" b="0"/>
          <a:pathLst>
            <a:path>
              <a:moveTo>
                <a:pt x="0" y="16479"/>
              </a:moveTo>
              <a:lnTo>
                <a:pt x="715355" y="1647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901653" y="1778351"/>
        <a:ext cx="35767" cy="35767"/>
      </dsp:txXfrm>
    </dsp:sp>
    <dsp:sp modelId="{C320747D-CBD8-4EB5-8FD2-63DC38D729A7}">
      <dsp:nvSpPr>
        <dsp:cNvPr id="0" name=""/>
        <dsp:cNvSpPr/>
      </dsp:nvSpPr>
      <dsp:spPr>
        <a:xfrm>
          <a:off x="3201848" y="3180"/>
          <a:ext cx="1435377" cy="143537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Product</a:t>
          </a:r>
        </a:p>
      </dsp:txBody>
      <dsp:txXfrm>
        <a:off x="3412054" y="213386"/>
        <a:ext cx="1014965" cy="1014965"/>
      </dsp:txXfrm>
    </dsp:sp>
    <dsp:sp modelId="{8373C531-8F8D-4301-B5E4-89C49C770531}">
      <dsp:nvSpPr>
        <dsp:cNvPr id="0" name=""/>
        <dsp:cNvSpPr/>
      </dsp:nvSpPr>
      <dsp:spPr>
        <a:xfrm rot="19285714">
          <a:off x="4402615" y="2184642"/>
          <a:ext cx="715355" cy="32958"/>
        </a:xfrm>
        <a:custGeom>
          <a:avLst/>
          <a:gdLst/>
          <a:ahLst/>
          <a:cxnLst/>
          <a:rect l="0" t="0" r="0" b="0"/>
          <a:pathLst>
            <a:path>
              <a:moveTo>
                <a:pt x="0" y="16479"/>
              </a:moveTo>
              <a:lnTo>
                <a:pt x="715355" y="1647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742408" y="2183238"/>
        <a:ext cx="35767" cy="35767"/>
      </dsp:txXfrm>
    </dsp:sp>
    <dsp:sp modelId="{E79D8EBA-F491-4B5A-998F-7FC0F7E8E7D4}">
      <dsp:nvSpPr>
        <dsp:cNvPr id="0" name=""/>
        <dsp:cNvSpPr/>
      </dsp:nvSpPr>
      <dsp:spPr>
        <a:xfrm>
          <a:off x="4883359" y="812953"/>
          <a:ext cx="1435377" cy="143537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Price</a:t>
          </a:r>
        </a:p>
      </dsp:txBody>
      <dsp:txXfrm>
        <a:off x="5093565" y="1023159"/>
        <a:ext cx="1014965" cy="1014965"/>
      </dsp:txXfrm>
    </dsp:sp>
    <dsp:sp modelId="{85B9D582-29D2-4327-B5CA-49E3270E7830}">
      <dsp:nvSpPr>
        <dsp:cNvPr id="0" name=""/>
        <dsp:cNvSpPr/>
      </dsp:nvSpPr>
      <dsp:spPr>
        <a:xfrm rot="771429">
          <a:off x="4610264" y="3094414"/>
          <a:ext cx="715355" cy="32958"/>
        </a:xfrm>
        <a:custGeom>
          <a:avLst/>
          <a:gdLst/>
          <a:ahLst/>
          <a:cxnLst/>
          <a:rect l="0" t="0" r="0" b="0"/>
          <a:pathLst>
            <a:path>
              <a:moveTo>
                <a:pt x="0" y="16479"/>
              </a:moveTo>
              <a:lnTo>
                <a:pt x="715355" y="1647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50058" y="3093009"/>
        <a:ext cx="35767" cy="35767"/>
      </dsp:txXfrm>
    </dsp:sp>
    <dsp:sp modelId="{43472078-8D04-40E5-88AD-7E3255A904E2}">
      <dsp:nvSpPr>
        <dsp:cNvPr id="0" name=""/>
        <dsp:cNvSpPr/>
      </dsp:nvSpPr>
      <dsp:spPr>
        <a:xfrm>
          <a:off x="5298658" y="2632496"/>
          <a:ext cx="1435377" cy="143537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t>Promotion</a:t>
          </a:r>
        </a:p>
      </dsp:txBody>
      <dsp:txXfrm>
        <a:off x="5508864" y="2842702"/>
        <a:ext cx="1014965" cy="1014965"/>
      </dsp:txXfrm>
    </dsp:sp>
    <dsp:sp modelId="{7620DF47-62E5-47EF-A6EC-184D37D894A5}">
      <dsp:nvSpPr>
        <dsp:cNvPr id="0" name=""/>
        <dsp:cNvSpPr/>
      </dsp:nvSpPr>
      <dsp:spPr>
        <a:xfrm rot="3857143">
          <a:off x="4028443" y="3823994"/>
          <a:ext cx="715355" cy="32958"/>
        </a:xfrm>
        <a:custGeom>
          <a:avLst/>
          <a:gdLst/>
          <a:ahLst/>
          <a:cxnLst/>
          <a:rect l="0" t="0" r="0" b="0"/>
          <a:pathLst>
            <a:path>
              <a:moveTo>
                <a:pt x="0" y="16479"/>
              </a:moveTo>
              <a:lnTo>
                <a:pt x="715355" y="1647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368237" y="3822589"/>
        <a:ext cx="35767" cy="35767"/>
      </dsp:txXfrm>
    </dsp:sp>
    <dsp:sp modelId="{F5B306E9-A081-49A5-9B05-004DA29BF0FA}">
      <dsp:nvSpPr>
        <dsp:cNvPr id="0" name=""/>
        <dsp:cNvSpPr/>
      </dsp:nvSpPr>
      <dsp:spPr>
        <a:xfrm>
          <a:off x="4135016" y="4091656"/>
          <a:ext cx="1435377" cy="143537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Place</a:t>
          </a:r>
        </a:p>
      </dsp:txBody>
      <dsp:txXfrm>
        <a:off x="4345222" y="4301862"/>
        <a:ext cx="1014965" cy="1014965"/>
      </dsp:txXfrm>
    </dsp:sp>
    <dsp:sp modelId="{F875CBE0-A3A0-47A8-8FEF-91AC395C43B4}">
      <dsp:nvSpPr>
        <dsp:cNvPr id="0" name=""/>
        <dsp:cNvSpPr/>
      </dsp:nvSpPr>
      <dsp:spPr>
        <a:xfrm rot="6942857">
          <a:off x="3095275" y="3823994"/>
          <a:ext cx="715355" cy="32958"/>
        </a:xfrm>
        <a:custGeom>
          <a:avLst/>
          <a:gdLst/>
          <a:ahLst/>
          <a:cxnLst/>
          <a:rect l="0" t="0" r="0" b="0"/>
          <a:pathLst>
            <a:path>
              <a:moveTo>
                <a:pt x="0" y="16479"/>
              </a:moveTo>
              <a:lnTo>
                <a:pt x="715355" y="1647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435069" y="3822589"/>
        <a:ext cx="35767" cy="35767"/>
      </dsp:txXfrm>
    </dsp:sp>
    <dsp:sp modelId="{5D9CBE99-8CA2-4AD2-93A7-F1FAEE06D355}">
      <dsp:nvSpPr>
        <dsp:cNvPr id="0" name=""/>
        <dsp:cNvSpPr/>
      </dsp:nvSpPr>
      <dsp:spPr>
        <a:xfrm>
          <a:off x="2268680" y="4091656"/>
          <a:ext cx="1435377" cy="143537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Process</a:t>
          </a:r>
        </a:p>
      </dsp:txBody>
      <dsp:txXfrm>
        <a:off x="2478886" y="4301862"/>
        <a:ext cx="1014965" cy="1014965"/>
      </dsp:txXfrm>
    </dsp:sp>
    <dsp:sp modelId="{861E9710-093C-4E04-9353-092B73262851}">
      <dsp:nvSpPr>
        <dsp:cNvPr id="0" name=""/>
        <dsp:cNvSpPr/>
      </dsp:nvSpPr>
      <dsp:spPr>
        <a:xfrm rot="10028571">
          <a:off x="2513455" y="3094414"/>
          <a:ext cx="715355" cy="32958"/>
        </a:xfrm>
        <a:custGeom>
          <a:avLst/>
          <a:gdLst/>
          <a:ahLst/>
          <a:cxnLst/>
          <a:rect l="0" t="0" r="0" b="0"/>
          <a:pathLst>
            <a:path>
              <a:moveTo>
                <a:pt x="0" y="16479"/>
              </a:moveTo>
              <a:lnTo>
                <a:pt x="715355" y="1647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853248" y="3093009"/>
        <a:ext cx="35767" cy="35767"/>
      </dsp:txXfrm>
    </dsp:sp>
    <dsp:sp modelId="{3FB0DA0D-0205-489C-A57E-77995AF94501}">
      <dsp:nvSpPr>
        <dsp:cNvPr id="0" name=""/>
        <dsp:cNvSpPr/>
      </dsp:nvSpPr>
      <dsp:spPr>
        <a:xfrm>
          <a:off x="1105039" y="2632496"/>
          <a:ext cx="1435377" cy="143537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People</a:t>
          </a:r>
        </a:p>
      </dsp:txBody>
      <dsp:txXfrm>
        <a:off x="1315245" y="2842702"/>
        <a:ext cx="1014965" cy="1014965"/>
      </dsp:txXfrm>
    </dsp:sp>
    <dsp:sp modelId="{77FCFE64-F872-48A9-8121-194D835CB85B}">
      <dsp:nvSpPr>
        <dsp:cNvPr id="0" name=""/>
        <dsp:cNvSpPr/>
      </dsp:nvSpPr>
      <dsp:spPr>
        <a:xfrm rot="13114286">
          <a:off x="2721104" y="2184642"/>
          <a:ext cx="715355" cy="32958"/>
        </a:xfrm>
        <a:custGeom>
          <a:avLst/>
          <a:gdLst/>
          <a:ahLst/>
          <a:cxnLst/>
          <a:rect l="0" t="0" r="0" b="0"/>
          <a:pathLst>
            <a:path>
              <a:moveTo>
                <a:pt x="0" y="16479"/>
              </a:moveTo>
              <a:lnTo>
                <a:pt x="715355" y="1647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060898" y="2183238"/>
        <a:ext cx="35767" cy="35767"/>
      </dsp:txXfrm>
    </dsp:sp>
    <dsp:sp modelId="{A05E0D09-BC9C-4C89-A61B-9484DED7C496}">
      <dsp:nvSpPr>
        <dsp:cNvPr id="0" name=""/>
        <dsp:cNvSpPr/>
      </dsp:nvSpPr>
      <dsp:spPr>
        <a:xfrm>
          <a:off x="1520338" y="812953"/>
          <a:ext cx="1435377" cy="143537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t>Physical/</a:t>
          </a:r>
        </a:p>
        <a:p>
          <a:pPr marL="0" lvl="0" indent="0" algn="ctr" defTabSz="711200">
            <a:lnSpc>
              <a:spcPct val="90000"/>
            </a:lnSpc>
            <a:spcBef>
              <a:spcPct val="0"/>
            </a:spcBef>
            <a:spcAft>
              <a:spcPct val="35000"/>
            </a:spcAft>
            <a:buNone/>
          </a:pPr>
          <a:r>
            <a:rPr lang="en-US" sz="1600" b="1" kern="1200" dirty="0"/>
            <a:t>Evidence</a:t>
          </a:r>
        </a:p>
      </dsp:txBody>
      <dsp:txXfrm>
        <a:off x="1730544" y="1023159"/>
        <a:ext cx="1014965" cy="1014965"/>
      </dsp:txXfrm>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9780"/>
          </a:xfrm>
          <a:prstGeom prst="rect">
            <a:avLst/>
          </a:prstGeom>
        </p:spPr>
        <p:txBody>
          <a:bodyPr vert="horz" lIns="93936" tIns="46968" rIns="93936" bIns="46968" rtlCol="0"/>
          <a:lstStyle>
            <a:lvl1pPr algn="r">
              <a:defRPr sz="1200"/>
            </a:lvl1pPr>
          </a:lstStyle>
          <a:p>
            <a:fld id="{98578C9B-ECEC-4B3D-9055-B2A74C44641D}" type="datetimeFigureOut">
              <a:rPr lang="en-US" smtClean="0"/>
              <a:t>11/10/2020</a:t>
            </a:fld>
            <a:endParaRPr lang="en-US"/>
          </a:p>
        </p:txBody>
      </p:sp>
      <p:sp>
        <p:nvSpPr>
          <p:cNvPr id="4" name="Footer Placeholder 3"/>
          <p:cNvSpPr>
            <a:spLocks noGrp="1"/>
          </p:cNvSpPr>
          <p:nvPr>
            <p:ph type="ftr" sz="quarter" idx="2"/>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7"/>
            <a:ext cx="3066733" cy="469779"/>
          </a:xfrm>
          <a:prstGeom prst="rect">
            <a:avLst/>
          </a:prstGeom>
        </p:spPr>
        <p:txBody>
          <a:bodyPr vert="horz" lIns="93936" tIns="46968" rIns="93936" bIns="46968" rtlCol="0" anchor="b"/>
          <a:lstStyle>
            <a:lvl1pPr algn="r">
              <a:defRPr sz="1200"/>
            </a:lvl1pPr>
          </a:lstStyle>
          <a:p>
            <a:fld id="{7295429A-A7AE-4B5C-9126-0069D7111678}" type="slidenum">
              <a:rPr lang="en-US" smtClean="0"/>
              <a:t>‹#›</a:t>
            </a:fld>
            <a:endParaRPr lang="en-US"/>
          </a:p>
        </p:txBody>
      </p:sp>
    </p:spTree>
    <p:extLst>
      <p:ext uri="{BB962C8B-B14F-4D97-AF65-F5344CB8AC3E}">
        <p14:creationId xmlns:p14="http://schemas.microsoft.com/office/powerpoint/2010/main" val="3860133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08438" y="0"/>
            <a:ext cx="3067050" cy="469900"/>
          </a:xfrm>
          <a:prstGeom prst="rect">
            <a:avLst/>
          </a:prstGeom>
        </p:spPr>
        <p:txBody>
          <a:bodyPr vert="horz" lIns="91440" tIns="45720" rIns="91440" bIns="45720" rtlCol="0"/>
          <a:lstStyle>
            <a:lvl1pPr algn="r">
              <a:defRPr sz="1200"/>
            </a:lvl1pPr>
          </a:lstStyle>
          <a:p>
            <a:fld id="{542FECD7-C403-4942-9D51-DC0B25731BB8}" type="datetimeFigureOut">
              <a:rPr lang="en-US" smtClean="0"/>
              <a:t>11/10/2020</a:t>
            </a:fld>
            <a:endParaRPr lang="en-US"/>
          </a:p>
        </p:txBody>
      </p:sp>
      <p:sp>
        <p:nvSpPr>
          <p:cNvPr id="4" name="Slide Image Placeholder 3"/>
          <p:cNvSpPr>
            <a:spLocks noGrp="1" noRot="1" noChangeAspect="1"/>
          </p:cNvSpPr>
          <p:nvPr>
            <p:ph type="sldImg" idx="2"/>
          </p:nvPr>
        </p:nvSpPr>
        <p:spPr>
          <a:xfrm>
            <a:off x="728663" y="1169988"/>
            <a:ext cx="5619750" cy="31607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8025" y="4505325"/>
            <a:ext cx="5661025" cy="36877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175"/>
            <a:ext cx="3067050" cy="469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08438" y="8893175"/>
            <a:ext cx="3067050" cy="469900"/>
          </a:xfrm>
          <a:prstGeom prst="rect">
            <a:avLst/>
          </a:prstGeom>
        </p:spPr>
        <p:txBody>
          <a:bodyPr vert="horz" lIns="91440" tIns="45720" rIns="91440" bIns="45720" rtlCol="0" anchor="b"/>
          <a:lstStyle>
            <a:lvl1pPr algn="r">
              <a:defRPr sz="1200"/>
            </a:lvl1pPr>
          </a:lstStyle>
          <a:p>
            <a:fld id="{68CC2CE6-DB2B-4178-8F3E-F2EDE240C23A}" type="slidenum">
              <a:rPr lang="en-US" smtClean="0"/>
              <a:t>‹#›</a:t>
            </a:fld>
            <a:endParaRPr lang="en-US"/>
          </a:p>
        </p:txBody>
      </p:sp>
    </p:spTree>
    <p:extLst>
      <p:ext uri="{BB962C8B-B14F-4D97-AF65-F5344CB8AC3E}">
        <p14:creationId xmlns:p14="http://schemas.microsoft.com/office/powerpoint/2010/main" val="371572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8CC2CE6-DB2B-4178-8F3E-F2EDE240C23A}" type="slidenum">
              <a:rPr lang="en-US" smtClean="0"/>
              <a:t>1</a:t>
            </a:fld>
            <a:endParaRPr lang="en-US"/>
          </a:p>
        </p:txBody>
      </p:sp>
    </p:spTree>
    <p:extLst>
      <p:ext uri="{BB962C8B-B14F-4D97-AF65-F5344CB8AC3E}">
        <p14:creationId xmlns:p14="http://schemas.microsoft.com/office/powerpoint/2010/main" val="1415995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Recitation of Progress Report:</a:t>
            </a:r>
          </a:p>
          <a:p>
            <a:endParaRPr lang="en-US" dirty="0"/>
          </a:p>
          <a:p>
            <a:r>
              <a:rPr lang="en-US" dirty="0"/>
              <a:t>Bias towards large facilities: Desire to aggregate and achieve favorable economics</a:t>
            </a:r>
          </a:p>
          <a:p>
            <a:endParaRPr lang="en-US" dirty="0"/>
          </a:p>
          <a:p>
            <a:endParaRPr lang="en-US" dirty="0"/>
          </a:p>
        </p:txBody>
      </p:sp>
      <p:sp>
        <p:nvSpPr>
          <p:cNvPr id="4" name="Slide Number Placeholder 3"/>
          <p:cNvSpPr>
            <a:spLocks noGrp="1"/>
          </p:cNvSpPr>
          <p:nvPr>
            <p:ph type="sldNum" sz="quarter" idx="5"/>
          </p:nvPr>
        </p:nvSpPr>
        <p:spPr/>
        <p:txBody>
          <a:bodyPr/>
          <a:lstStyle/>
          <a:p>
            <a:fld id="{68CC2CE6-DB2B-4178-8F3E-F2EDE240C23A}" type="slidenum">
              <a:rPr lang="en-US" smtClean="0"/>
              <a:t>2</a:t>
            </a:fld>
            <a:endParaRPr lang="en-US"/>
          </a:p>
        </p:txBody>
      </p:sp>
    </p:spTree>
    <p:extLst>
      <p:ext uri="{BB962C8B-B14F-4D97-AF65-F5344CB8AC3E}">
        <p14:creationId xmlns:p14="http://schemas.microsoft.com/office/powerpoint/2010/main" val="1119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Recitation of Progress Report:</a:t>
            </a:r>
          </a:p>
          <a:p>
            <a:endParaRPr lang="en-US" dirty="0"/>
          </a:p>
          <a:p>
            <a:r>
              <a:rPr lang="en-US" dirty="0"/>
              <a:t>Beginning with a review of progress to date we then move to discuss funding/investment challenges and solutions. From there we will discuss alternative business models that can speed up deployment and meet all regulatory requirements. Next we will address product quality as we move closer to expanding our end-markets. Then we will loo at new emerging challenges, just what we need, right?, with emerging constituents of concern and we will end the day with some case studies in the Ag sector describing application trials and experiences.</a:t>
            </a:r>
          </a:p>
        </p:txBody>
      </p:sp>
      <p:sp>
        <p:nvSpPr>
          <p:cNvPr id="4" name="Slide Number Placeholder 3"/>
          <p:cNvSpPr>
            <a:spLocks noGrp="1"/>
          </p:cNvSpPr>
          <p:nvPr>
            <p:ph type="sldNum" sz="quarter" idx="5"/>
          </p:nvPr>
        </p:nvSpPr>
        <p:spPr/>
        <p:txBody>
          <a:bodyPr/>
          <a:lstStyle/>
          <a:p>
            <a:fld id="{68CC2CE6-DB2B-4178-8F3E-F2EDE240C23A}" type="slidenum">
              <a:rPr lang="en-US" smtClean="0"/>
              <a:t>3</a:t>
            </a:fld>
            <a:endParaRPr lang="en-US"/>
          </a:p>
        </p:txBody>
      </p:sp>
    </p:spTree>
    <p:extLst>
      <p:ext uri="{BB962C8B-B14F-4D97-AF65-F5344CB8AC3E}">
        <p14:creationId xmlns:p14="http://schemas.microsoft.com/office/powerpoint/2010/main" val="1700544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Recitation of Progress Report:</a:t>
            </a:r>
          </a:p>
          <a:p>
            <a:endParaRPr lang="en-US" dirty="0"/>
          </a:p>
          <a:p>
            <a:r>
              <a:rPr lang="en-US" dirty="0"/>
              <a:t>Beginning with a review of progress to date we then move to discuss funding/investment challenges and solutions. From there we will discuss alternative business models that can speed up deployment and meet all regulatory requirements. Next we will address product quality as we move closer to expanding our end-markets. Then we will loo at new emerging challenges, just what we need, right?, with emerging constituents of concern and we will end the day with some case studies in the Ag sector describing application trials and experiences.</a:t>
            </a:r>
          </a:p>
        </p:txBody>
      </p:sp>
      <p:sp>
        <p:nvSpPr>
          <p:cNvPr id="4" name="Slide Number Placeholder 3"/>
          <p:cNvSpPr>
            <a:spLocks noGrp="1"/>
          </p:cNvSpPr>
          <p:nvPr>
            <p:ph type="sldNum" sz="quarter" idx="5"/>
          </p:nvPr>
        </p:nvSpPr>
        <p:spPr/>
        <p:txBody>
          <a:bodyPr/>
          <a:lstStyle/>
          <a:p>
            <a:fld id="{68CC2CE6-DB2B-4178-8F3E-F2EDE240C23A}" type="slidenum">
              <a:rPr lang="en-US" smtClean="0"/>
              <a:t>4</a:t>
            </a:fld>
            <a:endParaRPr lang="en-US"/>
          </a:p>
        </p:txBody>
      </p:sp>
    </p:spTree>
    <p:extLst>
      <p:ext uri="{BB962C8B-B14F-4D97-AF65-F5344CB8AC3E}">
        <p14:creationId xmlns:p14="http://schemas.microsoft.com/office/powerpoint/2010/main" val="1023978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Day 2 will begin with updates to the legislations and case studies on successful examples of diversion. Then we will hear about the continuing research from LBL on how to accelerate deployment of the recovery infrastructure. Next we will hear from emerging technologies offering an alternative technical solution for bioresource management. Then we will hear case study information on the application of organic residuals to Fire Damaged lands, an increasingly important topic here in the West. Finally, we will end the conference with a session on Where Are we Going In the Near Future? How do we continue to foster a regenerative economy here in CA and what is ACP planning to help implement a more dynamic market in compost?</a:t>
            </a:r>
          </a:p>
        </p:txBody>
      </p:sp>
      <p:sp>
        <p:nvSpPr>
          <p:cNvPr id="4" name="Slide Number Placeholder 3"/>
          <p:cNvSpPr>
            <a:spLocks noGrp="1"/>
          </p:cNvSpPr>
          <p:nvPr>
            <p:ph type="sldNum" sz="quarter" idx="5"/>
          </p:nvPr>
        </p:nvSpPr>
        <p:spPr/>
        <p:txBody>
          <a:bodyPr/>
          <a:lstStyle/>
          <a:p>
            <a:fld id="{68CC2CE6-DB2B-4178-8F3E-F2EDE240C23A}" type="slidenum">
              <a:rPr lang="en-US" smtClean="0"/>
              <a:t>6</a:t>
            </a:fld>
            <a:endParaRPr lang="en-US"/>
          </a:p>
        </p:txBody>
      </p:sp>
    </p:spTree>
    <p:extLst>
      <p:ext uri="{BB962C8B-B14F-4D97-AF65-F5344CB8AC3E}">
        <p14:creationId xmlns:p14="http://schemas.microsoft.com/office/powerpoint/2010/main" val="36072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Day 2 will begin with updates to the legislations and case studies on successful examples of diversion. Then we will hear about the continuing research from LBL on how to accelerate deployment of the recovery infrastructure. Next we will hear from emerging technologies offering an alternative technical solution for bioresource management. Then we will hear case study information on the application of organic residuals to Fire Damaged lands, an increasingly important topic here in the West. Finally, we will end the conference with a session on Where Are we Going In the Near Future? How do we continue to foster a regenerative economy here in CA and what is ACP planning to help implement a more dynamic market in compost?</a:t>
            </a:r>
          </a:p>
        </p:txBody>
      </p:sp>
      <p:sp>
        <p:nvSpPr>
          <p:cNvPr id="4" name="Slide Number Placeholder 3"/>
          <p:cNvSpPr>
            <a:spLocks noGrp="1"/>
          </p:cNvSpPr>
          <p:nvPr>
            <p:ph type="sldNum" sz="quarter" idx="5"/>
          </p:nvPr>
        </p:nvSpPr>
        <p:spPr/>
        <p:txBody>
          <a:bodyPr/>
          <a:lstStyle/>
          <a:p>
            <a:fld id="{68CC2CE6-DB2B-4178-8F3E-F2EDE240C23A}" type="slidenum">
              <a:rPr lang="en-US" smtClean="0"/>
              <a:t>7</a:t>
            </a:fld>
            <a:endParaRPr lang="en-US"/>
          </a:p>
        </p:txBody>
      </p:sp>
    </p:spTree>
    <p:extLst>
      <p:ext uri="{BB962C8B-B14F-4D97-AF65-F5344CB8AC3E}">
        <p14:creationId xmlns:p14="http://schemas.microsoft.com/office/powerpoint/2010/main" val="1681304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Day 2 will begin with updates to the legislations and case studies on successful examples of diversion. Then we will hear about the continuing research from LBL on how to accelerate deployment of the recovery infrastructure. Next we will hear from emerging technologies offering an alternative technical solution for bioresource management. Then we will hear case study information on the application of organic residuals to Fire Damaged lands, an increasingly important topic here in the West. Finally, we will end the conference with a session on Where Are we Going In the Near Future? How do we continue to foster a regenerative economy here in CA and what is ACP planning to help implement a more dynamic market in compost?</a:t>
            </a:r>
          </a:p>
        </p:txBody>
      </p:sp>
      <p:sp>
        <p:nvSpPr>
          <p:cNvPr id="4" name="Slide Number Placeholder 3"/>
          <p:cNvSpPr>
            <a:spLocks noGrp="1"/>
          </p:cNvSpPr>
          <p:nvPr>
            <p:ph type="sldNum" sz="quarter" idx="5"/>
          </p:nvPr>
        </p:nvSpPr>
        <p:spPr/>
        <p:txBody>
          <a:bodyPr/>
          <a:lstStyle/>
          <a:p>
            <a:fld id="{68CC2CE6-DB2B-4178-8F3E-F2EDE240C23A}" type="slidenum">
              <a:rPr lang="en-US" smtClean="0"/>
              <a:t>8</a:t>
            </a:fld>
            <a:endParaRPr lang="en-US"/>
          </a:p>
        </p:txBody>
      </p:sp>
    </p:spTree>
    <p:extLst>
      <p:ext uri="{BB962C8B-B14F-4D97-AF65-F5344CB8AC3E}">
        <p14:creationId xmlns:p14="http://schemas.microsoft.com/office/powerpoint/2010/main" val="551455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Day 2 will begin with updates to the legislations and case studies on successful examples of diversion. Then we will hear about the continuing research from LBL on how to accelerate deployment of the recovery infrastructure. Next we will hear from emerging technologies offering an alternative technical solution for bioresource management. Then we will hear case study information on the application of organic residuals to Fire Damaged lands, an increasingly important topic here in the West. Finally, we will end the conference with a session on Where Are we Going In the Near Future? How do we continue to foster a regenerative economy here in CA and what is ACP planning to help implement a more dynamic market in compost?</a:t>
            </a:r>
          </a:p>
        </p:txBody>
      </p:sp>
      <p:sp>
        <p:nvSpPr>
          <p:cNvPr id="4" name="Slide Number Placeholder 3"/>
          <p:cNvSpPr>
            <a:spLocks noGrp="1"/>
          </p:cNvSpPr>
          <p:nvPr>
            <p:ph type="sldNum" sz="quarter" idx="5"/>
          </p:nvPr>
        </p:nvSpPr>
        <p:spPr/>
        <p:txBody>
          <a:bodyPr/>
          <a:lstStyle/>
          <a:p>
            <a:fld id="{68CC2CE6-DB2B-4178-8F3E-F2EDE240C23A}" type="slidenum">
              <a:rPr lang="en-US" smtClean="0"/>
              <a:t>9</a:t>
            </a:fld>
            <a:endParaRPr lang="en-US"/>
          </a:p>
        </p:txBody>
      </p:sp>
    </p:spTree>
    <p:extLst>
      <p:ext uri="{BB962C8B-B14F-4D97-AF65-F5344CB8AC3E}">
        <p14:creationId xmlns:p14="http://schemas.microsoft.com/office/powerpoint/2010/main" val="435957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2F1788B-9D2E-4F6A-82D9-233EB93E48D3}" type="datetimeFigureOut">
              <a:rPr lang="en-US" smtClean="0"/>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1572471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F1788B-9D2E-4F6A-82D9-233EB93E48D3}" type="datetimeFigureOut">
              <a:rPr lang="en-US" smtClean="0"/>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102362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F1788B-9D2E-4F6A-82D9-233EB93E48D3}" type="datetimeFigureOut">
              <a:rPr lang="en-US" smtClean="0"/>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559624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F1788B-9D2E-4F6A-82D9-233EB93E48D3}" type="datetimeFigureOut">
              <a:rPr lang="en-US" smtClean="0"/>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1759004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F1788B-9D2E-4F6A-82D9-233EB93E48D3}" type="datetimeFigureOut">
              <a:rPr lang="en-US" smtClean="0"/>
              <a:t>11/10/2020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132352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2F1788B-9D2E-4F6A-82D9-233EB93E48D3}" type="datetimeFigureOut">
              <a:rPr lang="en-US" smtClean="0"/>
              <a:t>11/10/2020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551329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2F1788B-9D2E-4F6A-82D9-233EB93E48D3}" type="datetimeFigureOut">
              <a:rPr lang="en-US" smtClean="0"/>
              <a:t>11/10/2020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434735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2F1788B-9D2E-4F6A-82D9-233EB93E48D3}" type="datetimeFigureOut">
              <a:rPr lang="en-US" smtClean="0"/>
              <a:t>11/10/2020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2925194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F1788B-9D2E-4F6A-82D9-233EB93E48D3}" type="datetimeFigureOut">
              <a:rPr lang="en-US" smtClean="0"/>
              <a:t>11/10/2020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50690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2F1788B-9D2E-4F6A-82D9-233EB93E48D3}" type="datetimeFigureOut">
              <a:rPr lang="en-US" smtClean="0"/>
              <a:t>11/10/2020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06284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2F1788B-9D2E-4F6A-82D9-233EB93E48D3}" type="datetimeFigureOut">
              <a:rPr lang="en-US" smtClean="0"/>
              <a:t>11/10/2020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253610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F1788B-9D2E-4F6A-82D9-233EB93E48D3}" type="datetimeFigureOut">
              <a:rPr lang="en-US" smtClean="0"/>
              <a:t>11/10/2020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76F9F5-0D93-4D48-A1C4-2532EF66676E}" type="slidenum">
              <a:rPr lang="en-US" smtClean="0"/>
              <a:t>‹#›</a:t>
            </a:fld>
            <a:endParaRPr lang="en-US"/>
          </a:p>
        </p:txBody>
      </p:sp>
    </p:spTree>
    <p:extLst>
      <p:ext uri="{BB962C8B-B14F-4D97-AF65-F5344CB8AC3E}">
        <p14:creationId xmlns:p14="http://schemas.microsoft.com/office/powerpoint/2010/main" val="2933121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Where Are We Going?</a:t>
            </a:r>
          </a:p>
        </p:txBody>
      </p:sp>
      <p:sp>
        <p:nvSpPr>
          <p:cNvPr id="3" name="Subtitle 2"/>
          <p:cNvSpPr>
            <a:spLocks noGrp="1"/>
          </p:cNvSpPr>
          <p:nvPr>
            <p:ph type="subTitle" idx="1"/>
          </p:nvPr>
        </p:nvSpPr>
        <p:spPr/>
        <p:txBody>
          <a:bodyPr/>
          <a:lstStyle/>
          <a:p>
            <a:endParaRPr lang="en-US" dirty="0"/>
          </a:p>
        </p:txBody>
      </p:sp>
      <p:grpSp>
        <p:nvGrpSpPr>
          <p:cNvPr id="5" name="Group 4"/>
          <p:cNvGrpSpPr/>
          <p:nvPr/>
        </p:nvGrpSpPr>
        <p:grpSpPr>
          <a:xfrm>
            <a:off x="2786062" y="6144592"/>
            <a:ext cx="6619876" cy="104775"/>
            <a:chOff x="0" y="0"/>
            <a:chExt cx="3190875" cy="142875"/>
          </a:xfrm>
        </p:grpSpPr>
        <p:sp>
          <p:nvSpPr>
            <p:cNvPr id="6" name="Rectangle 5"/>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Rectangle 6"/>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8" name="Rectangle 7"/>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TextBox 9">
            <a:extLst>
              <a:ext uri="{FF2B5EF4-FFF2-40B4-BE49-F238E27FC236}">
                <a16:creationId xmlns:a16="http://schemas.microsoft.com/office/drawing/2014/main" id="{61551BDB-DD4A-4784-ABEF-3034860145EE}"/>
              </a:ext>
            </a:extLst>
          </p:cNvPr>
          <p:cNvSpPr txBox="1"/>
          <p:nvPr/>
        </p:nvSpPr>
        <p:spPr>
          <a:xfrm>
            <a:off x="1524000" y="1690688"/>
            <a:ext cx="9144000" cy="461665"/>
          </a:xfrm>
          <a:prstGeom prst="rect">
            <a:avLst/>
          </a:prstGeom>
          <a:noFill/>
        </p:spPr>
        <p:txBody>
          <a:bodyPr wrap="square" rtlCol="0">
            <a:spAutoFit/>
          </a:bodyPr>
          <a:lstStyle/>
          <a:p>
            <a:pPr algn="ctr"/>
            <a:r>
              <a:rPr lang="en-US" sz="2400" dirty="0"/>
              <a:t>California Bioresources Alliance Symposium 2020</a:t>
            </a:r>
          </a:p>
        </p:txBody>
      </p:sp>
      <p:pic>
        <p:nvPicPr>
          <p:cNvPr id="11" name="Picture 10">
            <a:extLst>
              <a:ext uri="{FF2B5EF4-FFF2-40B4-BE49-F238E27FC236}">
                <a16:creationId xmlns:a16="http://schemas.microsoft.com/office/drawing/2014/main" id="{D2233DA8-1FFE-4050-9DA5-54582868CD2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4404" y="3497263"/>
            <a:ext cx="4203189" cy="2645466"/>
          </a:xfrm>
          <a:prstGeom prst="rect">
            <a:avLst/>
          </a:prstGeom>
          <a:noFill/>
          <a:ln>
            <a:noFill/>
          </a:ln>
        </p:spPr>
      </p:pic>
    </p:spTree>
    <p:extLst>
      <p:ext uri="{BB962C8B-B14F-4D97-AF65-F5344CB8AC3E}">
        <p14:creationId xmlns:p14="http://schemas.microsoft.com/office/powerpoint/2010/main" val="2645478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ACP- Making Markets</a:t>
            </a:r>
          </a:p>
        </p:txBody>
      </p:sp>
      <p:sp>
        <p:nvSpPr>
          <p:cNvPr id="3" name="Content Placeholder 2"/>
          <p:cNvSpPr>
            <a:spLocks noGrp="1"/>
          </p:cNvSpPr>
          <p:nvPr>
            <p:ph idx="1"/>
          </p:nvPr>
        </p:nvSpPr>
        <p:spPr/>
        <p:txBody>
          <a:bodyPr>
            <a:normAutofit/>
          </a:bodyPr>
          <a:lstStyle/>
          <a:p>
            <a:r>
              <a:rPr lang="en-US" dirty="0"/>
              <a:t>Approaching the market holistically</a:t>
            </a:r>
          </a:p>
          <a:p>
            <a:pPr lvl="1"/>
            <a:r>
              <a:rPr lang="en-US" dirty="0"/>
              <a:t>Addressing the complete set of needs and requirements</a:t>
            </a:r>
          </a:p>
          <a:p>
            <a:r>
              <a:rPr lang="en-US" dirty="0"/>
              <a:t>The importance of closing the loop</a:t>
            </a:r>
          </a:p>
          <a:p>
            <a:pPr lvl="1"/>
            <a:r>
              <a:rPr lang="en-US" dirty="0"/>
              <a:t>The product cycle serves the tenets of the regenerative economy and satisfies the needs of SB1383</a:t>
            </a:r>
          </a:p>
          <a:p>
            <a:r>
              <a:rPr lang="en-US" dirty="0"/>
              <a:t>ACP’s Strategic Market Plan</a:t>
            </a:r>
          </a:p>
          <a:p>
            <a:pPr lvl="1"/>
            <a:r>
              <a:rPr lang="en-US" dirty="0"/>
              <a:t>Key components</a:t>
            </a:r>
          </a:p>
          <a:p>
            <a:pPr lvl="2"/>
            <a:r>
              <a:rPr lang="en-US" dirty="0"/>
              <a:t>Awareness, Education, Delivery</a:t>
            </a:r>
          </a:p>
          <a:p>
            <a:pPr lvl="1"/>
            <a:endParaRPr lang="en-US" dirty="0"/>
          </a:p>
          <a:p>
            <a:endParaRPr lang="en-US" dirty="0"/>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3844159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Marketing- What Is It?</a:t>
            </a:r>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aphicFrame>
        <p:nvGraphicFramePr>
          <p:cNvPr id="10" name="Diagram 9">
            <a:extLst>
              <a:ext uri="{FF2B5EF4-FFF2-40B4-BE49-F238E27FC236}">
                <a16:creationId xmlns:a16="http://schemas.microsoft.com/office/drawing/2014/main" id="{4665509D-FE57-4203-B4E0-FEB4F90684B5}"/>
              </a:ext>
            </a:extLst>
          </p:cNvPr>
          <p:cNvGraphicFramePr/>
          <p:nvPr>
            <p:extLst>
              <p:ext uri="{D42A27DB-BD31-4B8C-83A1-F6EECF244321}">
                <p14:modId xmlns:p14="http://schemas.microsoft.com/office/powerpoint/2010/main" val="2951503468"/>
              </p:ext>
            </p:extLst>
          </p:nvPr>
        </p:nvGraphicFramePr>
        <p:xfrm>
          <a:off x="1727769" y="1463675"/>
          <a:ext cx="790575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89755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Marketing- What Is It?</a:t>
            </a:r>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aphicFrame>
        <p:nvGraphicFramePr>
          <p:cNvPr id="15" name="Diagram 14">
            <a:extLst>
              <a:ext uri="{FF2B5EF4-FFF2-40B4-BE49-F238E27FC236}">
                <a16:creationId xmlns:a16="http://schemas.microsoft.com/office/drawing/2014/main" id="{F5A9A3BD-932E-4AD5-BF72-E64B0022202F}"/>
              </a:ext>
            </a:extLst>
          </p:cNvPr>
          <p:cNvGraphicFramePr/>
          <p:nvPr>
            <p:extLst>
              <p:ext uri="{D42A27DB-BD31-4B8C-83A1-F6EECF244321}">
                <p14:modId xmlns:p14="http://schemas.microsoft.com/office/powerpoint/2010/main" val="2732907666"/>
              </p:ext>
            </p:extLst>
          </p:nvPr>
        </p:nvGraphicFramePr>
        <p:xfrm>
          <a:off x="1682773" y="1284489"/>
          <a:ext cx="7839075" cy="55302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Box 15">
            <a:extLst>
              <a:ext uri="{FF2B5EF4-FFF2-40B4-BE49-F238E27FC236}">
                <a16:creationId xmlns:a16="http://schemas.microsoft.com/office/drawing/2014/main" id="{F2294CA6-C10A-49BF-8CA0-C503B21D0B29}"/>
              </a:ext>
            </a:extLst>
          </p:cNvPr>
          <p:cNvSpPr txBox="1"/>
          <p:nvPr/>
        </p:nvSpPr>
        <p:spPr>
          <a:xfrm>
            <a:off x="658678" y="1368819"/>
            <a:ext cx="2859438" cy="461665"/>
          </a:xfrm>
          <a:prstGeom prst="rect">
            <a:avLst/>
          </a:prstGeom>
          <a:noFill/>
        </p:spPr>
        <p:txBody>
          <a:bodyPr wrap="square" rtlCol="0">
            <a:spAutoFit/>
          </a:bodyPr>
          <a:lstStyle/>
          <a:p>
            <a:r>
              <a:rPr lang="en-US" sz="2400" dirty="0">
                <a:solidFill>
                  <a:schemeClr val="accent5">
                    <a:lumMod val="75000"/>
                  </a:schemeClr>
                </a:solidFill>
              </a:rPr>
              <a:t>Transition to the 7 P’s</a:t>
            </a:r>
          </a:p>
        </p:txBody>
      </p:sp>
    </p:spTree>
    <p:extLst>
      <p:ext uri="{BB962C8B-B14F-4D97-AF65-F5344CB8AC3E}">
        <p14:creationId xmlns:p14="http://schemas.microsoft.com/office/powerpoint/2010/main" val="4105989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2"/>
          <p:cNvSpPr txBox="1">
            <a:spLocks noChangeArrowheads="1"/>
          </p:cNvSpPr>
          <p:nvPr/>
        </p:nvSpPr>
        <p:spPr bwMode="auto">
          <a:xfrm>
            <a:off x="7815475" y="5414921"/>
            <a:ext cx="1866900" cy="58102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Voice of The Customer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 Box 2"/>
          <p:cNvSpPr txBox="1">
            <a:spLocks noChangeArrowheads="1"/>
          </p:cNvSpPr>
          <p:nvPr/>
        </p:nvSpPr>
        <p:spPr bwMode="auto">
          <a:xfrm>
            <a:off x="2279744" y="5324286"/>
            <a:ext cx="1866900" cy="58102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Excellence in Execution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 Box 2"/>
          <p:cNvSpPr txBox="1">
            <a:spLocks noChangeArrowheads="1"/>
          </p:cNvSpPr>
          <p:nvPr/>
        </p:nvSpPr>
        <p:spPr bwMode="auto">
          <a:xfrm>
            <a:off x="6895316" y="876680"/>
            <a:ext cx="1933575" cy="63817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Market Intelligence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Text Box 2"/>
          <p:cNvSpPr txBox="1">
            <a:spLocks noChangeArrowheads="1"/>
          </p:cNvSpPr>
          <p:nvPr/>
        </p:nvSpPr>
        <p:spPr bwMode="auto">
          <a:xfrm>
            <a:off x="3268380" y="825248"/>
            <a:ext cx="1866900" cy="98107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Accountability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Measurement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Brand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p:cNvSpPr>
            <a:spLocks noGrp="1"/>
          </p:cNvSpPr>
          <p:nvPr>
            <p:ph type="title"/>
          </p:nvPr>
        </p:nvSpPr>
        <p:spPr>
          <a:xfrm>
            <a:off x="502276" y="134055"/>
            <a:ext cx="10967434" cy="1325563"/>
          </a:xfrm>
        </p:spPr>
        <p:txBody>
          <a:bodyPr anchor="t"/>
          <a:lstStyle/>
          <a:p>
            <a:r>
              <a:rPr lang="en-US" dirty="0"/>
              <a:t>The Marketing Model- </a:t>
            </a:r>
            <a:r>
              <a:rPr lang="en-US" sz="4000" dirty="0"/>
              <a:t>Strategy and Performance</a:t>
            </a:r>
          </a:p>
        </p:txBody>
      </p:sp>
      <p:sp>
        <p:nvSpPr>
          <p:cNvPr id="4"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endParaRPr lang="en-US" b="1" dirty="0">
              <a:solidFill>
                <a:srgbClr val="92D050"/>
              </a:solidFill>
              <a:latin typeface="Aharoni" panose="02010803020104030203" pitchFamily="2" charset="-79"/>
              <a:ea typeface="Calibri" panose="020F0502020204030204" pitchFamily="34" charset="0"/>
            </a:endParaRP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5" name="Group 4"/>
          <p:cNvGrpSpPr/>
          <p:nvPr/>
        </p:nvGrpSpPr>
        <p:grpSpPr>
          <a:xfrm>
            <a:off x="2786062" y="6144592"/>
            <a:ext cx="6619876" cy="104775"/>
            <a:chOff x="0" y="0"/>
            <a:chExt cx="3190875" cy="142875"/>
          </a:xfrm>
        </p:grpSpPr>
        <p:sp>
          <p:nvSpPr>
            <p:cNvPr id="6" name="Rectangle 5"/>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Rectangle 6"/>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8" name="Rectangle 7"/>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aphicFrame>
        <p:nvGraphicFramePr>
          <p:cNvPr id="10" name="Diagram 9"/>
          <p:cNvGraphicFramePr/>
          <p:nvPr>
            <p:extLst>
              <p:ext uri="{D42A27DB-BD31-4B8C-83A1-F6EECF244321}">
                <p14:modId xmlns:p14="http://schemas.microsoft.com/office/powerpoint/2010/main" val="3716610973"/>
              </p:ext>
            </p:extLst>
          </p:nvPr>
        </p:nvGraphicFramePr>
        <p:xfrm>
          <a:off x="2176462" y="882835"/>
          <a:ext cx="7839075" cy="55302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Oval 12"/>
          <p:cNvSpPr/>
          <p:nvPr/>
        </p:nvSpPr>
        <p:spPr>
          <a:xfrm>
            <a:off x="5448726" y="1159101"/>
            <a:ext cx="3448050" cy="3638550"/>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 name="Oval 14"/>
          <p:cNvSpPr/>
          <p:nvPr/>
        </p:nvSpPr>
        <p:spPr>
          <a:xfrm>
            <a:off x="5263971" y="3464414"/>
            <a:ext cx="3295050" cy="3375220"/>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 name="Oval 16"/>
          <p:cNvSpPr/>
          <p:nvPr/>
        </p:nvSpPr>
        <p:spPr>
          <a:xfrm>
            <a:off x="3029317" y="2851031"/>
            <a:ext cx="3295050" cy="3375220"/>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8" name="Oval 17"/>
          <p:cNvSpPr/>
          <p:nvPr/>
        </p:nvSpPr>
        <p:spPr>
          <a:xfrm>
            <a:off x="3452776" y="1359292"/>
            <a:ext cx="3295050" cy="3375220"/>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 name="TextBox 2">
            <a:extLst>
              <a:ext uri="{FF2B5EF4-FFF2-40B4-BE49-F238E27FC236}">
                <a16:creationId xmlns:a16="http://schemas.microsoft.com/office/drawing/2014/main" id="{A60087BD-5765-4BA6-B5B7-3B9A97967E3C}"/>
              </a:ext>
            </a:extLst>
          </p:cNvPr>
          <p:cNvSpPr txBox="1"/>
          <p:nvPr/>
        </p:nvSpPr>
        <p:spPr>
          <a:xfrm>
            <a:off x="9171187" y="952718"/>
            <a:ext cx="1836191" cy="1015663"/>
          </a:xfrm>
          <a:prstGeom prst="rect">
            <a:avLst/>
          </a:prstGeom>
          <a:noFill/>
        </p:spPr>
        <p:txBody>
          <a:bodyPr wrap="square" rtlCol="0">
            <a:spAutoFit/>
          </a:bodyPr>
          <a:lstStyle/>
          <a:p>
            <a:r>
              <a:rPr lang="en-US" sz="2000" dirty="0"/>
              <a:t>Regulations,</a:t>
            </a:r>
          </a:p>
          <a:p>
            <a:r>
              <a:rPr lang="en-US" sz="2000" dirty="0"/>
              <a:t>Feedstock, Stakeholders</a:t>
            </a:r>
          </a:p>
        </p:txBody>
      </p:sp>
      <p:sp>
        <p:nvSpPr>
          <p:cNvPr id="11" name="TextBox 10">
            <a:extLst>
              <a:ext uri="{FF2B5EF4-FFF2-40B4-BE49-F238E27FC236}">
                <a16:creationId xmlns:a16="http://schemas.microsoft.com/office/drawing/2014/main" id="{B3C9FD4D-31D3-4E83-9874-B6923DE9ECF0}"/>
              </a:ext>
            </a:extLst>
          </p:cNvPr>
          <p:cNvSpPr txBox="1"/>
          <p:nvPr/>
        </p:nvSpPr>
        <p:spPr>
          <a:xfrm>
            <a:off x="9676348" y="5043713"/>
            <a:ext cx="1836191" cy="1323439"/>
          </a:xfrm>
          <a:prstGeom prst="rect">
            <a:avLst/>
          </a:prstGeom>
          <a:noFill/>
        </p:spPr>
        <p:txBody>
          <a:bodyPr wrap="square" rtlCol="0">
            <a:spAutoFit/>
          </a:bodyPr>
          <a:lstStyle/>
          <a:p>
            <a:r>
              <a:rPr lang="en-US" sz="2000" dirty="0"/>
              <a:t>Education, Needs, Requirements, Challenges</a:t>
            </a:r>
          </a:p>
        </p:txBody>
      </p:sp>
      <p:sp>
        <p:nvSpPr>
          <p:cNvPr id="12" name="TextBox 11">
            <a:extLst>
              <a:ext uri="{FF2B5EF4-FFF2-40B4-BE49-F238E27FC236}">
                <a16:creationId xmlns:a16="http://schemas.microsoft.com/office/drawing/2014/main" id="{28EE05D9-8057-4F8C-9872-0CDA2D290CA1}"/>
              </a:ext>
            </a:extLst>
          </p:cNvPr>
          <p:cNvSpPr txBox="1"/>
          <p:nvPr/>
        </p:nvSpPr>
        <p:spPr>
          <a:xfrm>
            <a:off x="489557" y="5217394"/>
            <a:ext cx="1836191" cy="1015663"/>
          </a:xfrm>
          <a:prstGeom prst="rect">
            <a:avLst/>
          </a:prstGeom>
          <a:noFill/>
        </p:spPr>
        <p:txBody>
          <a:bodyPr wrap="square" rtlCol="0">
            <a:spAutoFit/>
          </a:bodyPr>
          <a:lstStyle/>
          <a:p>
            <a:r>
              <a:rPr lang="en-US" sz="2000" dirty="0"/>
              <a:t>Quality, Logistics, Compliance</a:t>
            </a:r>
          </a:p>
        </p:txBody>
      </p:sp>
      <p:sp>
        <p:nvSpPr>
          <p:cNvPr id="25" name="TextBox 24">
            <a:extLst>
              <a:ext uri="{FF2B5EF4-FFF2-40B4-BE49-F238E27FC236}">
                <a16:creationId xmlns:a16="http://schemas.microsoft.com/office/drawing/2014/main" id="{3AFAE10D-EFDD-4741-9DE2-F0552CEC9C0A}"/>
              </a:ext>
            </a:extLst>
          </p:cNvPr>
          <p:cNvSpPr txBox="1"/>
          <p:nvPr/>
        </p:nvSpPr>
        <p:spPr>
          <a:xfrm>
            <a:off x="1091213" y="1058678"/>
            <a:ext cx="1836191" cy="1323439"/>
          </a:xfrm>
          <a:prstGeom prst="rect">
            <a:avLst/>
          </a:prstGeom>
          <a:noFill/>
        </p:spPr>
        <p:txBody>
          <a:bodyPr wrap="square" rtlCol="0">
            <a:spAutoFit/>
          </a:bodyPr>
          <a:lstStyle/>
          <a:p>
            <a:r>
              <a:rPr lang="en-US" sz="2000" dirty="0"/>
              <a:t>Closing the Loop, Customer Service, Loyalty, Reputation</a:t>
            </a:r>
          </a:p>
        </p:txBody>
      </p:sp>
    </p:spTree>
    <p:extLst>
      <p:ext uri="{BB962C8B-B14F-4D97-AF65-F5344CB8AC3E}">
        <p14:creationId xmlns:p14="http://schemas.microsoft.com/office/powerpoint/2010/main" val="620465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Closing The Loop</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Ensuring that the resulting organic bioresource products complete the cycle:</a:t>
            </a:r>
          </a:p>
          <a:p>
            <a:pPr marL="0" indent="0">
              <a:buNone/>
            </a:pPr>
            <a:endParaRPr lang="en-US" dirty="0"/>
          </a:p>
          <a:p>
            <a:pPr>
              <a:buFont typeface="Courier New" panose="02070309020205020404" pitchFamily="49" charset="0"/>
              <a:buChar char="o"/>
            </a:pPr>
            <a:r>
              <a:rPr lang="en-US" dirty="0"/>
              <a:t>SB1383 Article 12: Procurement Requirement</a:t>
            </a:r>
          </a:p>
          <a:p>
            <a:pPr lvl="1">
              <a:buFont typeface="Courier New" panose="02070309020205020404" pitchFamily="49" charset="0"/>
              <a:buChar char="o"/>
            </a:pPr>
            <a:r>
              <a:rPr lang="en-US" dirty="0"/>
              <a:t>Bringing jurisdictions, agriculture, compost producers, communities together</a:t>
            </a:r>
          </a:p>
          <a:p>
            <a:pPr lvl="1">
              <a:buFont typeface="Courier New" panose="02070309020205020404" pitchFamily="49" charset="0"/>
              <a:buChar char="o"/>
            </a:pPr>
            <a:r>
              <a:rPr lang="en-US" dirty="0"/>
              <a:t>Keeping it local</a:t>
            </a:r>
          </a:p>
          <a:p>
            <a:pPr>
              <a:buFont typeface="Courier New" panose="02070309020205020404" pitchFamily="49" charset="0"/>
              <a:buChar char="o"/>
            </a:pPr>
            <a:r>
              <a:rPr lang="en-US" dirty="0"/>
              <a:t>Promotion of Compost</a:t>
            </a:r>
          </a:p>
          <a:p>
            <a:pPr lvl="1">
              <a:buFont typeface="Courier New" panose="02070309020205020404" pitchFamily="49" charset="0"/>
              <a:buChar char="o"/>
            </a:pPr>
            <a:r>
              <a:rPr lang="en-US" dirty="0"/>
              <a:t>Carbon sequestration</a:t>
            </a:r>
          </a:p>
          <a:p>
            <a:pPr lvl="1">
              <a:buFont typeface="Courier New" panose="02070309020205020404" pitchFamily="49" charset="0"/>
              <a:buChar char="o"/>
            </a:pPr>
            <a:r>
              <a:rPr lang="en-US" dirty="0"/>
              <a:t>Healthy Soils</a:t>
            </a:r>
          </a:p>
          <a:p>
            <a:pPr lvl="1">
              <a:buFont typeface="Courier New" panose="02070309020205020404" pitchFamily="49" charset="0"/>
              <a:buChar char="o"/>
            </a:pPr>
            <a:r>
              <a:rPr lang="en-US" dirty="0"/>
              <a:t>Reduced need for synthetic fertilizers</a:t>
            </a:r>
          </a:p>
          <a:p>
            <a:pPr lvl="1">
              <a:buFont typeface="Courier New" panose="02070309020205020404" pitchFamily="49" charset="0"/>
              <a:buChar char="o"/>
            </a:pPr>
            <a:r>
              <a:rPr lang="en-US" dirty="0"/>
              <a:t>Drought control</a:t>
            </a:r>
          </a:p>
          <a:p>
            <a:pPr lvl="1">
              <a:buFont typeface="Courier New" panose="02070309020205020404" pitchFamily="49" charset="0"/>
              <a:buChar char="o"/>
            </a:pPr>
            <a:r>
              <a:rPr lang="en-US" dirty="0"/>
              <a:t>Land reclamation</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101779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ACP’s Strategic Market Plan</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Key Components:</a:t>
            </a:r>
          </a:p>
          <a:p>
            <a:pPr>
              <a:buFont typeface="Courier New" panose="02070309020205020404" pitchFamily="49" charset="0"/>
              <a:buChar char="o"/>
            </a:pPr>
            <a:r>
              <a:rPr lang="en-US" dirty="0"/>
              <a:t>Awareness</a:t>
            </a:r>
          </a:p>
          <a:p>
            <a:pPr lvl="1">
              <a:buFont typeface="Courier New" panose="02070309020205020404" pitchFamily="49" charset="0"/>
              <a:buChar char="o"/>
            </a:pPr>
            <a:r>
              <a:rPr lang="en-US" dirty="0"/>
              <a:t>What is Compost?</a:t>
            </a:r>
          </a:p>
          <a:p>
            <a:pPr lvl="1">
              <a:buFont typeface="Courier New" panose="02070309020205020404" pitchFamily="49" charset="0"/>
              <a:buChar char="o"/>
            </a:pPr>
            <a:r>
              <a:rPr lang="en-US" dirty="0"/>
              <a:t>Compost Producer Sources</a:t>
            </a:r>
          </a:p>
          <a:p>
            <a:pPr>
              <a:buFont typeface="Courier New" panose="02070309020205020404" pitchFamily="49" charset="0"/>
              <a:buChar char="o"/>
            </a:pPr>
            <a:r>
              <a:rPr lang="en-US" dirty="0"/>
              <a:t>Education</a:t>
            </a:r>
          </a:p>
          <a:p>
            <a:pPr lvl="1">
              <a:buFont typeface="Courier New" panose="02070309020205020404" pitchFamily="49" charset="0"/>
              <a:buChar char="o"/>
            </a:pPr>
            <a:r>
              <a:rPr lang="en-US" dirty="0"/>
              <a:t>Compost Benefits</a:t>
            </a:r>
          </a:p>
          <a:p>
            <a:pPr lvl="1">
              <a:buFont typeface="Courier New" panose="02070309020205020404" pitchFamily="49" charset="0"/>
              <a:buChar char="o"/>
            </a:pPr>
            <a:r>
              <a:rPr lang="en-US" dirty="0"/>
              <a:t>How to Use</a:t>
            </a:r>
          </a:p>
          <a:p>
            <a:pPr lvl="1">
              <a:buFont typeface="Courier New" panose="02070309020205020404" pitchFamily="49" charset="0"/>
              <a:buChar char="o"/>
            </a:pPr>
            <a:r>
              <a:rPr lang="en-US" dirty="0"/>
              <a:t>Where to Use</a:t>
            </a:r>
          </a:p>
          <a:p>
            <a:pPr lvl="1">
              <a:buFont typeface="Courier New" panose="02070309020205020404" pitchFamily="49" charset="0"/>
              <a:buChar char="o"/>
            </a:pPr>
            <a:r>
              <a:rPr lang="en-US" dirty="0"/>
              <a:t>Value of Standards/Certification</a:t>
            </a:r>
          </a:p>
          <a:p>
            <a:pPr>
              <a:buFont typeface="Courier New" panose="02070309020205020404" pitchFamily="49" charset="0"/>
              <a:buChar char="o"/>
            </a:pPr>
            <a:r>
              <a:rPr lang="en-US" dirty="0"/>
              <a:t>Delivery</a:t>
            </a:r>
          </a:p>
          <a:p>
            <a:pPr lvl="1">
              <a:buFont typeface="Courier New" panose="02070309020205020404" pitchFamily="49" charset="0"/>
              <a:buChar char="o"/>
            </a:pPr>
            <a:r>
              <a:rPr lang="en-US" dirty="0"/>
              <a:t>Creating local markets</a:t>
            </a:r>
          </a:p>
          <a:p>
            <a:pPr lvl="1">
              <a:buFont typeface="Courier New" panose="02070309020205020404" pitchFamily="49" charset="0"/>
              <a:buChar char="o"/>
            </a:pPr>
            <a:r>
              <a:rPr lang="en-US" dirty="0"/>
              <a:t>Supporting State-wide Needs Responsibly</a:t>
            </a:r>
          </a:p>
          <a:p>
            <a:pPr>
              <a:buFont typeface="Courier New" panose="02070309020205020404" pitchFamily="49" charset="0"/>
              <a:buChar char="o"/>
            </a:pPr>
            <a:endParaRPr lang="en-US" dirty="0"/>
          </a:p>
          <a:p>
            <a:pPr>
              <a:buFont typeface="Courier New" panose="02070309020205020404" pitchFamily="49" charset="0"/>
              <a:buChar char="o"/>
            </a:pPr>
            <a:endParaRPr lang="en-US" dirty="0"/>
          </a:p>
          <a:p>
            <a:pPr marL="0" indent="0">
              <a:buNone/>
            </a:pPr>
            <a:endParaRPr lang="en-US" dirty="0"/>
          </a:p>
          <a:p>
            <a:pPr marL="0" indent="0">
              <a:buNone/>
            </a:pPr>
            <a:endParaRPr lang="en-US" dirty="0"/>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4027945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ACP’s Strategic Market Plan- Moving Forward</a:t>
            </a:r>
          </a:p>
        </p:txBody>
      </p:sp>
      <p:sp>
        <p:nvSpPr>
          <p:cNvPr id="3" name="Content Placeholder 2"/>
          <p:cNvSpPr>
            <a:spLocks noGrp="1"/>
          </p:cNvSpPr>
          <p:nvPr>
            <p:ph idx="1"/>
          </p:nvPr>
        </p:nvSpPr>
        <p:spPr/>
        <p:txBody>
          <a:bodyPr>
            <a:normAutofit/>
          </a:bodyPr>
          <a:lstStyle/>
          <a:p>
            <a:pPr marL="0" indent="0">
              <a:buNone/>
            </a:pPr>
            <a:r>
              <a:rPr lang="en-US" dirty="0"/>
              <a:t>Moving Forward in Step With SB1383 Implementation</a:t>
            </a:r>
          </a:p>
          <a:p>
            <a:pPr>
              <a:buFont typeface="Courier New" panose="02070309020205020404" pitchFamily="49" charset="0"/>
              <a:buChar char="o"/>
            </a:pPr>
            <a:r>
              <a:rPr lang="en-US" dirty="0"/>
              <a:t>Coordinating with producers, state agencies, stakeholders in the implementation process</a:t>
            </a:r>
          </a:p>
          <a:p>
            <a:pPr>
              <a:buFont typeface="Courier New" panose="02070309020205020404" pitchFamily="49" charset="0"/>
              <a:buChar char="o"/>
            </a:pPr>
            <a:r>
              <a:rPr lang="en-US" dirty="0"/>
              <a:t>Preparing ACP members to participate</a:t>
            </a:r>
          </a:p>
          <a:p>
            <a:pPr>
              <a:buFont typeface="Courier New" panose="02070309020205020404" pitchFamily="49" charset="0"/>
              <a:buChar char="o"/>
            </a:pPr>
            <a:r>
              <a:rPr lang="en-US" dirty="0"/>
              <a:t>Continued collaboration among producers, end-users, stakeholders to address ongoing challenges</a:t>
            </a:r>
          </a:p>
          <a:p>
            <a:pPr lvl="1">
              <a:buFont typeface="Courier New" panose="02070309020205020404" pitchFamily="49" charset="0"/>
              <a:buChar char="o"/>
            </a:pPr>
            <a:r>
              <a:rPr lang="en-US" dirty="0"/>
              <a:t>Contamination</a:t>
            </a:r>
          </a:p>
          <a:p>
            <a:pPr lvl="1">
              <a:buFont typeface="Courier New" panose="02070309020205020404" pitchFamily="49" charset="0"/>
              <a:buChar char="o"/>
            </a:pPr>
            <a:r>
              <a:rPr lang="en-US" dirty="0"/>
              <a:t>Emissions</a:t>
            </a:r>
          </a:p>
          <a:p>
            <a:pPr lvl="1">
              <a:buFont typeface="Courier New" panose="02070309020205020404" pitchFamily="49" charset="0"/>
              <a:buChar char="o"/>
            </a:pPr>
            <a:r>
              <a:rPr lang="en-US" dirty="0"/>
              <a:t>Product Standards</a:t>
            </a:r>
          </a:p>
          <a:p>
            <a:pPr lvl="1">
              <a:buFont typeface="Courier New" panose="02070309020205020404" pitchFamily="49" charset="0"/>
              <a:buChar char="o"/>
            </a:pPr>
            <a:endParaRPr lang="en-US" dirty="0"/>
          </a:p>
          <a:p>
            <a:pPr>
              <a:buFont typeface="Courier New" panose="02070309020205020404" pitchFamily="49" charset="0"/>
              <a:buChar char="o"/>
            </a:pPr>
            <a:endParaRPr lang="en-US" dirty="0"/>
          </a:p>
          <a:p>
            <a:pPr>
              <a:buFont typeface="Courier New" panose="02070309020205020404" pitchFamily="49" charset="0"/>
              <a:buChar char="o"/>
            </a:pPr>
            <a:endParaRPr lang="en-US" dirty="0"/>
          </a:p>
          <a:p>
            <a:pPr>
              <a:buFont typeface="Courier New" panose="02070309020205020404" pitchFamily="49" charset="0"/>
              <a:buChar char="o"/>
            </a:pPr>
            <a:endParaRPr lang="en-US" dirty="0"/>
          </a:p>
          <a:p>
            <a:pPr marL="0" indent="0">
              <a:buNone/>
            </a:pPr>
            <a:endParaRPr lang="en-US" dirty="0"/>
          </a:p>
          <a:p>
            <a:pPr marL="0" indent="0">
              <a:buNone/>
            </a:pPr>
            <a:endParaRPr lang="en-US" dirty="0"/>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2186286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692B1E23-CA1C-4D63-B069-B9FD1AE392C7}"/>
              </a:ext>
            </a:extLst>
          </p:cNvPr>
          <p:cNvSpPr>
            <a:spLocks noGrp="1"/>
          </p:cNvSpPr>
          <p:nvPr>
            <p:ph type="ctrTitle"/>
          </p:nvPr>
        </p:nvSpPr>
        <p:spPr/>
        <p:txBody>
          <a:bodyPr/>
          <a:lstStyle/>
          <a:p>
            <a:r>
              <a:rPr lang="en-US" dirty="0"/>
              <a:t>Questions</a:t>
            </a:r>
          </a:p>
        </p:txBody>
      </p:sp>
      <p:sp>
        <p:nvSpPr>
          <p:cNvPr id="3" name="Content Placeholder 2"/>
          <p:cNvSpPr>
            <a:spLocks noGrp="1"/>
          </p:cNvSpPr>
          <p:nvPr>
            <p:ph type="subTitle" idx="1"/>
          </p:nvPr>
        </p:nvSpPr>
        <p:spPr/>
        <p:txBody>
          <a:bodyPr>
            <a:normAutofit/>
          </a:bodyPr>
          <a:lstStyle/>
          <a:p>
            <a:pPr marL="0" indent="0">
              <a:buNone/>
            </a:pPr>
            <a:endParaRPr lang="en-US" dirty="0"/>
          </a:p>
          <a:p>
            <a:pPr marL="0" indent="0">
              <a:buNone/>
            </a:pPr>
            <a:endParaRPr lang="en-US" dirty="0"/>
          </a:p>
        </p:txBody>
      </p:sp>
      <p:sp>
        <p:nvSpPr>
          <p:cNvPr id="6" name="Footer Placeholder 4"/>
          <p:cNvSpPr>
            <a:spLocks noGrp="1"/>
          </p:cNvSpPr>
          <p:nvPr>
            <p:ph type="ftr" sz="quarter" idx="11"/>
          </p:nvPr>
        </p:nvSpPr>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23343906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14842</TotalTime>
  <Words>1158</Words>
  <Application>Microsoft Office PowerPoint</Application>
  <PresentationFormat>Widescreen</PresentationFormat>
  <Paragraphs>137</Paragraphs>
  <Slides>9</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Aharoni</vt:lpstr>
      <vt:lpstr>Arial</vt:lpstr>
      <vt:lpstr>Calibri</vt:lpstr>
      <vt:lpstr>Calibri Light</vt:lpstr>
      <vt:lpstr>Courier New</vt:lpstr>
      <vt:lpstr>Office Theme</vt:lpstr>
      <vt:lpstr>Where Are We Going?</vt:lpstr>
      <vt:lpstr>ACP- Making Markets</vt:lpstr>
      <vt:lpstr>Marketing- What Is It?</vt:lpstr>
      <vt:lpstr>Marketing- What Is It?</vt:lpstr>
      <vt:lpstr>The Marketing Model- Strategy and Performance</vt:lpstr>
      <vt:lpstr>Closing The Loop</vt:lpstr>
      <vt:lpstr>ACP’s Strategic Market Plan</vt:lpstr>
      <vt:lpstr>ACP’s Strategic Market Plan- Moving Forward</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Gaining Insight in Order To Gain Competitive Advantage</dc:title>
  <dc:creator>Sara Hammes</dc:creator>
  <cp:lastModifiedBy>Sara Hammes</cp:lastModifiedBy>
  <cp:revision>105</cp:revision>
  <cp:lastPrinted>2018-04-27T03:28:36Z</cp:lastPrinted>
  <dcterms:created xsi:type="dcterms:W3CDTF">2015-05-21T21:21:14Z</dcterms:created>
  <dcterms:modified xsi:type="dcterms:W3CDTF">2020-11-11T03:33:49Z</dcterms:modified>
</cp:coreProperties>
</file>